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</p:sldMasterIdLst>
  <p:notesMasterIdLst>
    <p:notesMasterId r:id="rId24"/>
  </p:notesMasterIdLst>
  <p:sldIdLst>
    <p:sldId id="269" r:id="rId3"/>
    <p:sldId id="270" r:id="rId4"/>
    <p:sldId id="257" r:id="rId5"/>
    <p:sldId id="258" r:id="rId6"/>
    <p:sldId id="271" r:id="rId7"/>
    <p:sldId id="259" r:id="rId8"/>
    <p:sldId id="260" r:id="rId9"/>
    <p:sldId id="272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3" r:id="rId18"/>
    <p:sldId id="274" r:id="rId19"/>
    <p:sldId id="276" r:id="rId20"/>
    <p:sldId id="275" r:id="rId21"/>
    <p:sldId id="277" r:id="rId22"/>
    <p:sldId id="278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584F2E-ABA7-458B-8895-F8801384E932}" v="117" dt="2021-06-08T14:59:21.869"/>
    <p1510:client id="{86138A30-3CAF-4108-91DA-26D17B28446A}" v="702" dt="2021-06-08T18:56:30.930"/>
    <p1510:client id="{D9A78BDC-A31F-431F-B28F-75EE22319491}" v="5" dt="2021-06-08T19:29:51.3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e lanurien" userId="43913062-19ce-477d-bf4a-194443468ec9" providerId="ADAL" clId="{7E9A4D30-B00A-4E5E-8CE1-2FD8BC9B0433}"/>
    <pc:docChg chg="custSel addSld modSld">
      <pc:chgData name="justine lanurien" userId="43913062-19ce-477d-bf4a-194443468ec9" providerId="ADAL" clId="{7E9A4D30-B00A-4E5E-8CE1-2FD8BC9B0433}" dt="2021-03-18T08:14:02.943" v="1444"/>
      <pc:docMkLst>
        <pc:docMk/>
      </pc:docMkLst>
      <pc:sldChg chg="modSp mod">
        <pc:chgData name="justine lanurien" userId="43913062-19ce-477d-bf4a-194443468ec9" providerId="ADAL" clId="{7E9A4D30-B00A-4E5E-8CE1-2FD8BC9B0433}" dt="2021-03-18T08:14:02.943" v="1444"/>
        <pc:sldMkLst>
          <pc:docMk/>
          <pc:sldMk cId="4111793219" sldId="256"/>
        </pc:sldMkLst>
        <pc:spChg chg="mod">
          <ac:chgData name="justine lanurien" userId="43913062-19ce-477d-bf4a-194443468ec9" providerId="ADAL" clId="{7E9A4D30-B00A-4E5E-8CE1-2FD8BC9B0433}" dt="2021-03-18T08:14:02.943" v="1444"/>
          <ac:spMkLst>
            <pc:docMk/>
            <pc:sldMk cId="4111793219" sldId="256"/>
            <ac:spMk id="3" creationId="{CC200A34-8AA0-40C8-B2FD-D16D47391FF0}"/>
          </ac:spMkLst>
        </pc:spChg>
      </pc:sldChg>
      <pc:sldChg chg="modSp mod">
        <pc:chgData name="justine lanurien" userId="43913062-19ce-477d-bf4a-194443468ec9" providerId="ADAL" clId="{7E9A4D30-B00A-4E5E-8CE1-2FD8BC9B0433}" dt="2021-03-12T15:42:39.581" v="170" actId="20577"/>
        <pc:sldMkLst>
          <pc:docMk/>
          <pc:sldMk cId="2265406788" sldId="257"/>
        </pc:sldMkLst>
        <pc:spChg chg="mod">
          <ac:chgData name="justine lanurien" userId="43913062-19ce-477d-bf4a-194443468ec9" providerId="ADAL" clId="{7E9A4D30-B00A-4E5E-8CE1-2FD8BC9B0433}" dt="2021-03-12T15:42:39.581" v="170" actId="20577"/>
          <ac:spMkLst>
            <pc:docMk/>
            <pc:sldMk cId="2265406788" sldId="257"/>
            <ac:spMk id="3" creationId="{09EC984A-CD57-49BA-9A78-CD5BDF0D6F60}"/>
          </ac:spMkLst>
        </pc:spChg>
      </pc:sldChg>
      <pc:sldChg chg="addSp delSp modSp new mod setBg">
        <pc:chgData name="justine lanurien" userId="43913062-19ce-477d-bf4a-194443468ec9" providerId="ADAL" clId="{7E9A4D30-B00A-4E5E-8CE1-2FD8BC9B0433}" dt="2021-03-12T15:57:32.826" v="428" actId="14100"/>
        <pc:sldMkLst>
          <pc:docMk/>
          <pc:sldMk cId="1497735027" sldId="258"/>
        </pc:sldMkLst>
        <pc:spChg chg="del">
          <ac:chgData name="justine lanurien" userId="43913062-19ce-477d-bf4a-194443468ec9" providerId="ADAL" clId="{7E9A4D30-B00A-4E5E-8CE1-2FD8BC9B0433}" dt="2021-03-12T15:43:25.623" v="173" actId="26606"/>
          <ac:spMkLst>
            <pc:docMk/>
            <pc:sldMk cId="1497735027" sldId="258"/>
            <ac:spMk id="2" creationId="{37E871A4-FA12-4D43-97D3-DB976A055493}"/>
          </ac:spMkLst>
        </pc:spChg>
        <pc:spChg chg="del">
          <ac:chgData name="justine lanurien" userId="43913062-19ce-477d-bf4a-194443468ec9" providerId="ADAL" clId="{7E9A4D30-B00A-4E5E-8CE1-2FD8BC9B0433}" dt="2021-03-12T15:43:25.623" v="173" actId="26606"/>
          <ac:spMkLst>
            <pc:docMk/>
            <pc:sldMk cId="1497735027" sldId="258"/>
            <ac:spMk id="3" creationId="{CF71266D-90D4-49C6-A2AE-D42A7F310369}"/>
          </ac:spMkLst>
        </pc:spChg>
        <pc:spChg chg="add mod">
          <ac:chgData name="justine lanurien" userId="43913062-19ce-477d-bf4a-194443468ec9" providerId="ADAL" clId="{7E9A4D30-B00A-4E5E-8CE1-2FD8BC9B0433}" dt="2021-03-12T15:57:32.826" v="428" actId="14100"/>
          <ac:spMkLst>
            <pc:docMk/>
            <pc:sldMk cId="1497735027" sldId="258"/>
            <ac:spMk id="6" creationId="{858E7B99-EC3F-427C-90E1-A3584C40C146}"/>
          </ac:spMkLst>
        </pc:spChg>
        <pc:picChg chg="add mod">
          <ac:chgData name="justine lanurien" userId="43913062-19ce-477d-bf4a-194443468ec9" providerId="ADAL" clId="{7E9A4D30-B00A-4E5E-8CE1-2FD8BC9B0433}" dt="2021-03-12T15:43:30.105" v="174" actId="27614"/>
          <ac:picMkLst>
            <pc:docMk/>
            <pc:sldMk cId="1497735027" sldId="258"/>
            <ac:picMk id="5" creationId="{0284D538-DDE0-4CEE-98D9-26C5519C2A65}"/>
          </ac:picMkLst>
        </pc:picChg>
      </pc:sldChg>
      <pc:sldChg chg="modSp new mod">
        <pc:chgData name="justine lanurien" userId="43913062-19ce-477d-bf4a-194443468ec9" providerId="ADAL" clId="{7E9A4D30-B00A-4E5E-8CE1-2FD8BC9B0433}" dt="2021-03-12T15:46:13.577" v="313" actId="20577"/>
        <pc:sldMkLst>
          <pc:docMk/>
          <pc:sldMk cId="1001692006" sldId="259"/>
        </pc:sldMkLst>
        <pc:spChg chg="mod">
          <ac:chgData name="justine lanurien" userId="43913062-19ce-477d-bf4a-194443468ec9" providerId="ADAL" clId="{7E9A4D30-B00A-4E5E-8CE1-2FD8BC9B0433}" dt="2021-03-12T15:46:13.577" v="313" actId="20577"/>
          <ac:spMkLst>
            <pc:docMk/>
            <pc:sldMk cId="1001692006" sldId="259"/>
            <ac:spMk id="3" creationId="{B0494A2C-E2CE-44EC-972E-18E0FB0E8B5E}"/>
          </ac:spMkLst>
        </pc:spChg>
      </pc:sldChg>
      <pc:sldChg chg="modSp new mod">
        <pc:chgData name="justine lanurien" userId="43913062-19ce-477d-bf4a-194443468ec9" providerId="ADAL" clId="{7E9A4D30-B00A-4E5E-8CE1-2FD8BC9B0433}" dt="2021-03-12T15:56:37.787" v="413" actId="20577"/>
        <pc:sldMkLst>
          <pc:docMk/>
          <pc:sldMk cId="1791337454" sldId="260"/>
        </pc:sldMkLst>
        <pc:spChg chg="mod">
          <ac:chgData name="justine lanurien" userId="43913062-19ce-477d-bf4a-194443468ec9" providerId="ADAL" clId="{7E9A4D30-B00A-4E5E-8CE1-2FD8BC9B0433}" dt="2021-03-12T15:54:07.750" v="327" actId="20577"/>
          <ac:spMkLst>
            <pc:docMk/>
            <pc:sldMk cId="1791337454" sldId="260"/>
            <ac:spMk id="2" creationId="{11ADD870-0A12-448D-9821-8F536181A3F4}"/>
          </ac:spMkLst>
        </pc:spChg>
        <pc:spChg chg="mod">
          <ac:chgData name="justine lanurien" userId="43913062-19ce-477d-bf4a-194443468ec9" providerId="ADAL" clId="{7E9A4D30-B00A-4E5E-8CE1-2FD8BC9B0433}" dt="2021-03-12T15:56:37.787" v="413" actId="20577"/>
          <ac:spMkLst>
            <pc:docMk/>
            <pc:sldMk cId="1791337454" sldId="260"/>
            <ac:spMk id="3" creationId="{AC0D6F19-BB6F-4BB6-9E8A-5C948E11B2A9}"/>
          </ac:spMkLst>
        </pc:spChg>
      </pc:sldChg>
      <pc:sldChg chg="addSp delSp modSp new mod setBg">
        <pc:chgData name="justine lanurien" userId="43913062-19ce-477d-bf4a-194443468ec9" providerId="ADAL" clId="{7E9A4D30-B00A-4E5E-8CE1-2FD8BC9B0433}" dt="2021-03-12T15:58:02.649" v="433" actId="962"/>
        <pc:sldMkLst>
          <pc:docMk/>
          <pc:sldMk cId="4087306164" sldId="261"/>
        </pc:sldMkLst>
        <pc:spChg chg="del">
          <ac:chgData name="justine lanurien" userId="43913062-19ce-477d-bf4a-194443468ec9" providerId="ADAL" clId="{7E9A4D30-B00A-4E5E-8CE1-2FD8BC9B0433}" dt="2021-03-12T15:58:01.080" v="431" actId="26606"/>
          <ac:spMkLst>
            <pc:docMk/>
            <pc:sldMk cId="4087306164" sldId="261"/>
            <ac:spMk id="2" creationId="{81611BD9-7F62-4CAA-9D91-60B8BF69FA25}"/>
          </ac:spMkLst>
        </pc:spChg>
        <pc:spChg chg="del">
          <ac:chgData name="justine lanurien" userId="43913062-19ce-477d-bf4a-194443468ec9" providerId="ADAL" clId="{7E9A4D30-B00A-4E5E-8CE1-2FD8BC9B0433}" dt="2021-03-12T15:58:01.080" v="431" actId="26606"/>
          <ac:spMkLst>
            <pc:docMk/>
            <pc:sldMk cId="4087306164" sldId="261"/>
            <ac:spMk id="3" creationId="{35049ED0-56F8-46EC-9AF7-66EB4DABBE8F}"/>
          </ac:spMkLst>
        </pc:spChg>
        <pc:picChg chg="add mod">
          <ac:chgData name="justine lanurien" userId="43913062-19ce-477d-bf4a-194443468ec9" providerId="ADAL" clId="{7E9A4D30-B00A-4E5E-8CE1-2FD8BC9B0433}" dt="2021-03-12T15:58:02.649" v="433" actId="962"/>
          <ac:picMkLst>
            <pc:docMk/>
            <pc:sldMk cId="4087306164" sldId="261"/>
            <ac:picMk id="5" creationId="{813AEAD1-31FB-4395-A575-31FF812C58E1}"/>
          </ac:picMkLst>
        </pc:picChg>
      </pc:sldChg>
      <pc:sldChg chg="modSp new mod">
        <pc:chgData name="justine lanurien" userId="43913062-19ce-477d-bf4a-194443468ec9" providerId="ADAL" clId="{7E9A4D30-B00A-4E5E-8CE1-2FD8BC9B0433}" dt="2021-03-12T16:04:09.313" v="654" actId="20577"/>
        <pc:sldMkLst>
          <pc:docMk/>
          <pc:sldMk cId="2245339300" sldId="262"/>
        </pc:sldMkLst>
        <pc:spChg chg="mod">
          <ac:chgData name="justine lanurien" userId="43913062-19ce-477d-bf4a-194443468ec9" providerId="ADAL" clId="{7E9A4D30-B00A-4E5E-8CE1-2FD8BC9B0433}" dt="2021-03-12T16:01:39.236" v="484" actId="20577"/>
          <ac:spMkLst>
            <pc:docMk/>
            <pc:sldMk cId="2245339300" sldId="262"/>
            <ac:spMk id="2" creationId="{11F6F9D0-0B5E-4C88-B705-1534FE437197}"/>
          </ac:spMkLst>
        </pc:spChg>
        <pc:spChg chg="mod">
          <ac:chgData name="justine lanurien" userId="43913062-19ce-477d-bf4a-194443468ec9" providerId="ADAL" clId="{7E9A4D30-B00A-4E5E-8CE1-2FD8BC9B0433}" dt="2021-03-12T16:04:09.313" v="654" actId="20577"/>
          <ac:spMkLst>
            <pc:docMk/>
            <pc:sldMk cId="2245339300" sldId="262"/>
            <ac:spMk id="3" creationId="{CA2F866F-594B-4611-A186-8E7779CD6C9F}"/>
          </ac:spMkLst>
        </pc:spChg>
      </pc:sldChg>
      <pc:sldChg chg="addSp delSp modSp new mod setBg">
        <pc:chgData name="justine lanurien" userId="43913062-19ce-477d-bf4a-194443468ec9" providerId="ADAL" clId="{7E9A4D30-B00A-4E5E-8CE1-2FD8BC9B0433}" dt="2021-03-12T16:05:16.791" v="657" actId="26606"/>
        <pc:sldMkLst>
          <pc:docMk/>
          <pc:sldMk cId="4275760990" sldId="263"/>
        </pc:sldMkLst>
        <pc:spChg chg="del">
          <ac:chgData name="justine lanurien" userId="43913062-19ce-477d-bf4a-194443468ec9" providerId="ADAL" clId="{7E9A4D30-B00A-4E5E-8CE1-2FD8BC9B0433}" dt="2021-03-12T16:05:16.791" v="657" actId="26606"/>
          <ac:spMkLst>
            <pc:docMk/>
            <pc:sldMk cId="4275760990" sldId="263"/>
            <ac:spMk id="2" creationId="{55B033B9-0778-4E6D-A8F9-ECC126F1A124}"/>
          </ac:spMkLst>
        </pc:spChg>
        <pc:spChg chg="del">
          <ac:chgData name="justine lanurien" userId="43913062-19ce-477d-bf4a-194443468ec9" providerId="ADAL" clId="{7E9A4D30-B00A-4E5E-8CE1-2FD8BC9B0433}" dt="2021-03-12T16:05:14.272" v="656" actId="22"/>
          <ac:spMkLst>
            <pc:docMk/>
            <pc:sldMk cId="4275760990" sldId="263"/>
            <ac:spMk id="3" creationId="{99828410-91EA-4324-A16A-4F008CF38985}"/>
          </ac:spMkLst>
        </pc:spChg>
        <pc:picChg chg="add mod ord">
          <ac:chgData name="justine lanurien" userId="43913062-19ce-477d-bf4a-194443468ec9" providerId="ADAL" clId="{7E9A4D30-B00A-4E5E-8CE1-2FD8BC9B0433}" dt="2021-03-12T16:05:16.791" v="657" actId="26606"/>
          <ac:picMkLst>
            <pc:docMk/>
            <pc:sldMk cId="4275760990" sldId="263"/>
            <ac:picMk id="5" creationId="{7646E10E-8EA2-45B3-94D2-AE92EE7D5BBA}"/>
          </ac:picMkLst>
        </pc:picChg>
      </pc:sldChg>
      <pc:sldChg chg="modSp new mod">
        <pc:chgData name="justine lanurien" userId="43913062-19ce-477d-bf4a-194443468ec9" providerId="ADAL" clId="{7E9A4D30-B00A-4E5E-8CE1-2FD8BC9B0433}" dt="2021-03-12T16:09:33.857" v="994" actId="20577"/>
        <pc:sldMkLst>
          <pc:docMk/>
          <pc:sldMk cId="2058290430" sldId="264"/>
        </pc:sldMkLst>
        <pc:spChg chg="mod">
          <ac:chgData name="justine lanurien" userId="43913062-19ce-477d-bf4a-194443468ec9" providerId="ADAL" clId="{7E9A4D30-B00A-4E5E-8CE1-2FD8BC9B0433}" dt="2021-03-12T16:06:03.581" v="677" actId="20577"/>
          <ac:spMkLst>
            <pc:docMk/>
            <pc:sldMk cId="2058290430" sldId="264"/>
            <ac:spMk id="2" creationId="{56C92DF8-66E0-44A8-9A10-AD03E212630F}"/>
          </ac:spMkLst>
        </pc:spChg>
        <pc:spChg chg="mod">
          <ac:chgData name="justine lanurien" userId="43913062-19ce-477d-bf4a-194443468ec9" providerId="ADAL" clId="{7E9A4D30-B00A-4E5E-8CE1-2FD8BC9B0433}" dt="2021-03-12T16:09:33.857" v="994" actId="20577"/>
          <ac:spMkLst>
            <pc:docMk/>
            <pc:sldMk cId="2058290430" sldId="264"/>
            <ac:spMk id="3" creationId="{E4762A14-F6CD-41E5-9F50-D78E638992C7}"/>
          </ac:spMkLst>
        </pc:spChg>
      </pc:sldChg>
      <pc:sldChg chg="addSp delSp modSp new mod setBg">
        <pc:chgData name="justine lanurien" userId="43913062-19ce-477d-bf4a-194443468ec9" providerId="ADAL" clId="{7E9A4D30-B00A-4E5E-8CE1-2FD8BC9B0433}" dt="2021-03-12T16:09:52.701" v="997" actId="26606"/>
        <pc:sldMkLst>
          <pc:docMk/>
          <pc:sldMk cId="3153413726" sldId="265"/>
        </pc:sldMkLst>
        <pc:spChg chg="del">
          <ac:chgData name="justine lanurien" userId="43913062-19ce-477d-bf4a-194443468ec9" providerId="ADAL" clId="{7E9A4D30-B00A-4E5E-8CE1-2FD8BC9B0433}" dt="2021-03-12T16:09:52.701" v="997" actId="26606"/>
          <ac:spMkLst>
            <pc:docMk/>
            <pc:sldMk cId="3153413726" sldId="265"/>
            <ac:spMk id="2" creationId="{755161BE-33E0-42D9-811F-640359BD3CDE}"/>
          </ac:spMkLst>
        </pc:spChg>
        <pc:spChg chg="del">
          <ac:chgData name="justine lanurien" userId="43913062-19ce-477d-bf4a-194443468ec9" providerId="ADAL" clId="{7E9A4D30-B00A-4E5E-8CE1-2FD8BC9B0433}" dt="2021-03-12T16:09:50.949" v="996" actId="22"/>
          <ac:spMkLst>
            <pc:docMk/>
            <pc:sldMk cId="3153413726" sldId="265"/>
            <ac:spMk id="3" creationId="{8A8EA363-5568-4148-B631-52D9C7C3779E}"/>
          </ac:spMkLst>
        </pc:spChg>
        <pc:picChg chg="add mod ord">
          <ac:chgData name="justine lanurien" userId="43913062-19ce-477d-bf4a-194443468ec9" providerId="ADAL" clId="{7E9A4D30-B00A-4E5E-8CE1-2FD8BC9B0433}" dt="2021-03-12T16:09:52.701" v="997" actId="26606"/>
          <ac:picMkLst>
            <pc:docMk/>
            <pc:sldMk cId="3153413726" sldId="265"/>
            <ac:picMk id="5" creationId="{A10328D8-9322-4DC5-97C5-ADBDF8547665}"/>
          </ac:picMkLst>
        </pc:picChg>
      </pc:sldChg>
      <pc:sldChg chg="modSp new mod">
        <pc:chgData name="justine lanurien" userId="43913062-19ce-477d-bf4a-194443468ec9" providerId="ADAL" clId="{7E9A4D30-B00A-4E5E-8CE1-2FD8BC9B0433}" dt="2021-03-12T16:11:48.623" v="1227" actId="20577"/>
        <pc:sldMkLst>
          <pc:docMk/>
          <pc:sldMk cId="1482470267" sldId="266"/>
        </pc:sldMkLst>
        <pc:spChg chg="mod">
          <ac:chgData name="justine lanurien" userId="43913062-19ce-477d-bf4a-194443468ec9" providerId="ADAL" clId="{7E9A4D30-B00A-4E5E-8CE1-2FD8BC9B0433}" dt="2021-03-12T16:10:06.428" v="1024" actId="20577"/>
          <ac:spMkLst>
            <pc:docMk/>
            <pc:sldMk cId="1482470267" sldId="266"/>
            <ac:spMk id="2" creationId="{B718E6EE-8B4F-48DB-A0DE-810C66ECD9E4}"/>
          </ac:spMkLst>
        </pc:spChg>
        <pc:spChg chg="mod">
          <ac:chgData name="justine lanurien" userId="43913062-19ce-477d-bf4a-194443468ec9" providerId="ADAL" clId="{7E9A4D30-B00A-4E5E-8CE1-2FD8BC9B0433}" dt="2021-03-12T16:11:48.623" v="1227" actId="20577"/>
          <ac:spMkLst>
            <pc:docMk/>
            <pc:sldMk cId="1482470267" sldId="266"/>
            <ac:spMk id="3" creationId="{49DE2BC5-DF0D-414C-9A88-6904E10A21C7}"/>
          </ac:spMkLst>
        </pc:spChg>
      </pc:sldChg>
      <pc:sldChg chg="addSp delSp modSp new mod setBg">
        <pc:chgData name="justine lanurien" userId="43913062-19ce-477d-bf4a-194443468ec9" providerId="ADAL" clId="{7E9A4D30-B00A-4E5E-8CE1-2FD8BC9B0433}" dt="2021-03-12T16:17:27.420" v="1231" actId="27614"/>
        <pc:sldMkLst>
          <pc:docMk/>
          <pc:sldMk cId="2668761536" sldId="267"/>
        </pc:sldMkLst>
        <pc:spChg chg="del">
          <ac:chgData name="justine lanurien" userId="43913062-19ce-477d-bf4a-194443468ec9" providerId="ADAL" clId="{7E9A4D30-B00A-4E5E-8CE1-2FD8BC9B0433}" dt="2021-03-12T16:12:20.294" v="1230" actId="26606"/>
          <ac:spMkLst>
            <pc:docMk/>
            <pc:sldMk cId="2668761536" sldId="267"/>
            <ac:spMk id="2" creationId="{8CA9A77A-B5CF-49EC-8A88-8211852F7311}"/>
          </ac:spMkLst>
        </pc:spChg>
        <pc:spChg chg="del">
          <ac:chgData name="justine lanurien" userId="43913062-19ce-477d-bf4a-194443468ec9" providerId="ADAL" clId="{7E9A4D30-B00A-4E5E-8CE1-2FD8BC9B0433}" dt="2021-03-12T16:12:18.395" v="1229" actId="22"/>
          <ac:spMkLst>
            <pc:docMk/>
            <pc:sldMk cId="2668761536" sldId="267"/>
            <ac:spMk id="3" creationId="{00FCD91D-18FE-4842-9EE6-DF932A534419}"/>
          </ac:spMkLst>
        </pc:spChg>
        <pc:picChg chg="add mod ord">
          <ac:chgData name="justine lanurien" userId="43913062-19ce-477d-bf4a-194443468ec9" providerId="ADAL" clId="{7E9A4D30-B00A-4E5E-8CE1-2FD8BC9B0433}" dt="2021-03-12T16:17:27.420" v="1231" actId="27614"/>
          <ac:picMkLst>
            <pc:docMk/>
            <pc:sldMk cId="2668761536" sldId="267"/>
            <ac:picMk id="5" creationId="{5FEBFAFB-6C3E-4C86-9A66-8FE561199B67}"/>
          </ac:picMkLst>
        </pc:picChg>
      </pc:sldChg>
      <pc:sldChg chg="modSp new mod">
        <pc:chgData name="justine lanurien" userId="43913062-19ce-477d-bf4a-194443468ec9" providerId="ADAL" clId="{7E9A4D30-B00A-4E5E-8CE1-2FD8BC9B0433}" dt="2021-03-12T16:19:30.017" v="1443" actId="20577"/>
        <pc:sldMkLst>
          <pc:docMk/>
          <pc:sldMk cId="1200153501" sldId="268"/>
        </pc:sldMkLst>
        <pc:spChg chg="mod">
          <ac:chgData name="justine lanurien" userId="43913062-19ce-477d-bf4a-194443468ec9" providerId="ADAL" clId="{7E9A4D30-B00A-4E5E-8CE1-2FD8BC9B0433}" dt="2021-03-12T16:17:50.940" v="1267" actId="20577"/>
          <ac:spMkLst>
            <pc:docMk/>
            <pc:sldMk cId="1200153501" sldId="268"/>
            <ac:spMk id="2" creationId="{E5B591C0-E242-4097-BFCB-D50CDA574ACD}"/>
          </ac:spMkLst>
        </pc:spChg>
        <pc:spChg chg="mod">
          <ac:chgData name="justine lanurien" userId="43913062-19ce-477d-bf4a-194443468ec9" providerId="ADAL" clId="{7E9A4D30-B00A-4E5E-8CE1-2FD8BC9B0433}" dt="2021-03-12T16:19:30.017" v="1443" actId="20577"/>
          <ac:spMkLst>
            <pc:docMk/>
            <pc:sldMk cId="1200153501" sldId="268"/>
            <ac:spMk id="3" creationId="{AD4DBA5E-EF25-48CD-B9EA-B4A0AD305ED8}"/>
          </ac:spMkLst>
        </pc:spChg>
      </pc:sldChg>
    </pc:docChg>
  </pc:docChgLst>
  <pc:docChgLst>
    <pc:chgData name="Adeline Boucheret" userId="7809e979-186f-4a9c-9a58-e83f7e396efd" providerId="ADAL" clId="{D9A78BDC-A31F-431F-B28F-75EE22319491}"/>
    <pc:docChg chg="modSld">
      <pc:chgData name="Adeline Boucheret" userId="7809e979-186f-4a9c-9a58-e83f7e396efd" providerId="ADAL" clId="{D9A78BDC-A31F-431F-B28F-75EE22319491}" dt="2021-06-08T19:29:51.373" v="107" actId="20577"/>
      <pc:docMkLst>
        <pc:docMk/>
      </pc:docMkLst>
      <pc:sldChg chg="modSp mod">
        <pc:chgData name="Adeline Boucheret" userId="7809e979-186f-4a9c-9a58-e83f7e396efd" providerId="ADAL" clId="{D9A78BDC-A31F-431F-B28F-75EE22319491}" dt="2021-06-08T19:28:04.699" v="104" actId="20577"/>
        <pc:sldMkLst>
          <pc:docMk/>
          <pc:sldMk cId="2265406788" sldId="257"/>
        </pc:sldMkLst>
        <pc:spChg chg="mod">
          <ac:chgData name="Adeline Boucheret" userId="7809e979-186f-4a9c-9a58-e83f7e396efd" providerId="ADAL" clId="{D9A78BDC-A31F-431F-B28F-75EE22319491}" dt="2021-06-08T19:28:04.699" v="104" actId="20577"/>
          <ac:spMkLst>
            <pc:docMk/>
            <pc:sldMk cId="2265406788" sldId="257"/>
            <ac:spMk id="3" creationId="{09EC984A-CD57-49BA-9A78-CD5BDF0D6F60}"/>
          </ac:spMkLst>
        </pc:spChg>
      </pc:sldChg>
      <pc:sldChg chg="modSp mod">
        <pc:chgData name="Adeline Boucheret" userId="7809e979-186f-4a9c-9a58-e83f7e396efd" providerId="ADAL" clId="{D9A78BDC-A31F-431F-B28F-75EE22319491}" dt="2021-06-08T08:37:59.613" v="65" actId="20577"/>
        <pc:sldMkLst>
          <pc:docMk/>
          <pc:sldMk cId="1001692006" sldId="259"/>
        </pc:sldMkLst>
        <pc:spChg chg="mod">
          <ac:chgData name="Adeline Boucheret" userId="7809e979-186f-4a9c-9a58-e83f7e396efd" providerId="ADAL" clId="{D9A78BDC-A31F-431F-B28F-75EE22319491}" dt="2021-06-08T08:37:59.613" v="65" actId="20577"/>
          <ac:spMkLst>
            <pc:docMk/>
            <pc:sldMk cId="1001692006" sldId="259"/>
            <ac:spMk id="3" creationId="{B0494A2C-E2CE-44EC-972E-18E0FB0E8B5E}"/>
          </ac:spMkLst>
        </pc:spChg>
      </pc:sldChg>
      <pc:sldChg chg="modSp mod">
        <pc:chgData name="Adeline Boucheret" userId="7809e979-186f-4a9c-9a58-e83f7e396efd" providerId="ADAL" clId="{D9A78BDC-A31F-431F-B28F-75EE22319491}" dt="2021-06-08T08:41:38.418" v="69" actId="120"/>
        <pc:sldMkLst>
          <pc:docMk/>
          <pc:sldMk cId="1791337454" sldId="260"/>
        </pc:sldMkLst>
        <pc:spChg chg="mod">
          <ac:chgData name="Adeline Boucheret" userId="7809e979-186f-4a9c-9a58-e83f7e396efd" providerId="ADAL" clId="{D9A78BDC-A31F-431F-B28F-75EE22319491}" dt="2021-06-08T08:41:38.418" v="69" actId="120"/>
          <ac:spMkLst>
            <pc:docMk/>
            <pc:sldMk cId="1791337454" sldId="260"/>
            <ac:spMk id="2" creationId="{11ADD870-0A12-448D-9821-8F536181A3F4}"/>
          </ac:spMkLst>
        </pc:spChg>
        <pc:spChg chg="mod">
          <ac:chgData name="Adeline Boucheret" userId="7809e979-186f-4a9c-9a58-e83f7e396efd" providerId="ADAL" clId="{D9A78BDC-A31F-431F-B28F-75EE22319491}" dt="2021-06-08T08:39:44.880" v="68" actId="20577"/>
          <ac:spMkLst>
            <pc:docMk/>
            <pc:sldMk cId="1791337454" sldId="260"/>
            <ac:spMk id="3" creationId="{AC0D6F19-BB6F-4BB6-9E8A-5C948E11B2A9}"/>
          </ac:spMkLst>
        </pc:spChg>
      </pc:sldChg>
      <pc:sldChg chg="modSp mod">
        <pc:chgData name="Adeline Boucheret" userId="7809e979-186f-4a9c-9a58-e83f7e396efd" providerId="ADAL" clId="{D9A78BDC-A31F-431F-B28F-75EE22319491}" dt="2021-06-08T08:42:19.051" v="88" actId="20577"/>
        <pc:sldMkLst>
          <pc:docMk/>
          <pc:sldMk cId="2245339300" sldId="262"/>
        </pc:sldMkLst>
        <pc:spChg chg="mod">
          <ac:chgData name="Adeline Boucheret" userId="7809e979-186f-4a9c-9a58-e83f7e396efd" providerId="ADAL" clId="{D9A78BDC-A31F-431F-B28F-75EE22319491}" dt="2021-06-08T08:42:19.051" v="88" actId="20577"/>
          <ac:spMkLst>
            <pc:docMk/>
            <pc:sldMk cId="2245339300" sldId="262"/>
            <ac:spMk id="3" creationId="{CA2F866F-594B-4611-A186-8E7779CD6C9F}"/>
          </ac:spMkLst>
        </pc:spChg>
      </pc:sldChg>
      <pc:sldChg chg="modSp mod">
        <pc:chgData name="Adeline Boucheret" userId="7809e979-186f-4a9c-9a58-e83f7e396efd" providerId="ADAL" clId="{D9A78BDC-A31F-431F-B28F-75EE22319491}" dt="2021-06-08T19:29:05.536" v="105" actId="20577"/>
        <pc:sldMkLst>
          <pc:docMk/>
          <pc:sldMk cId="2058290430" sldId="264"/>
        </pc:sldMkLst>
        <pc:spChg chg="mod">
          <ac:chgData name="Adeline Boucheret" userId="7809e979-186f-4a9c-9a58-e83f7e396efd" providerId="ADAL" clId="{D9A78BDC-A31F-431F-B28F-75EE22319491}" dt="2021-06-08T19:29:05.536" v="105" actId="20577"/>
          <ac:spMkLst>
            <pc:docMk/>
            <pc:sldMk cId="2058290430" sldId="264"/>
            <ac:spMk id="3" creationId="{E4762A14-F6CD-41E5-9F50-D78E638992C7}"/>
          </ac:spMkLst>
        </pc:spChg>
      </pc:sldChg>
      <pc:sldChg chg="modSp mod">
        <pc:chgData name="Adeline Boucheret" userId="7809e979-186f-4a9c-9a58-e83f7e396efd" providerId="ADAL" clId="{D9A78BDC-A31F-431F-B28F-75EE22319491}" dt="2021-06-08T08:42:56.520" v="91" actId="20577"/>
        <pc:sldMkLst>
          <pc:docMk/>
          <pc:sldMk cId="1482470267" sldId="266"/>
        </pc:sldMkLst>
        <pc:spChg chg="mod">
          <ac:chgData name="Adeline Boucheret" userId="7809e979-186f-4a9c-9a58-e83f7e396efd" providerId="ADAL" clId="{D9A78BDC-A31F-431F-B28F-75EE22319491}" dt="2021-06-08T08:42:56.520" v="91" actId="20577"/>
          <ac:spMkLst>
            <pc:docMk/>
            <pc:sldMk cId="1482470267" sldId="266"/>
            <ac:spMk id="3" creationId="{49DE2BC5-DF0D-414C-9A88-6904E10A21C7}"/>
          </ac:spMkLst>
        </pc:spChg>
      </pc:sldChg>
      <pc:sldChg chg="modSp mod">
        <pc:chgData name="Adeline Boucheret" userId="7809e979-186f-4a9c-9a58-e83f7e396efd" providerId="ADAL" clId="{D9A78BDC-A31F-431F-B28F-75EE22319491}" dt="2021-06-08T08:43:25.091" v="102" actId="20577"/>
        <pc:sldMkLst>
          <pc:docMk/>
          <pc:sldMk cId="1200153501" sldId="268"/>
        </pc:sldMkLst>
        <pc:spChg chg="mod">
          <ac:chgData name="Adeline Boucheret" userId="7809e979-186f-4a9c-9a58-e83f7e396efd" providerId="ADAL" clId="{D9A78BDC-A31F-431F-B28F-75EE22319491}" dt="2021-06-08T08:43:25.091" v="102" actId="20577"/>
          <ac:spMkLst>
            <pc:docMk/>
            <pc:sldMk cId="1200153501" sldId="268"/>
            <ac:spMk id="3" creationId="{AD4DBA5E-EF25-48CD-B9EA-B4A0AD305ED8}"/>
          </ac:spMkLst>
        </pc:spChg>
      </pc:sldChg>
      <pc:sldChg chg="modSp mod">
        <pc:chgData name="Adeline Boucheret" userId="7809e979-186f-4a9c-9a58-e83f7e396efd" providerId="ADAL" clId="{D9A78BDC-A31F-431F-B28F-75EE22319491}" dt="2021-06-08T08:36:29.441" v="11" actId="404"/>
        <pc:sldMkLst>
          <pc:docMk/>
          <pc:sldMk cId="247363114" sldId="269"/>
        </pc:sldMkLst>
        <pc:spChg chg="mod">
          <ac:chgData name="Adeline Boucheret" userId="7809e979-186f-4a9c-9a58-e83f7e396efd" providerId="ADAL" clId="{D9A78BDC-A31F-431F-B28F-75EE22319491}" dt="2021-06-08T08:36:29.441" v="11" actId="404"/>
          <ac:spMkLst>
            <pc:docMk/>
            <pc:sldMk cId="247363114" sldId="269"/>
            <ac:spMk id="5" creationId="{C53C2883-E116-4B4E-88C6-645E78AC2E59}"/>
          </ac:spMkLst>
        </pc:spChg>
        <pc:spChg chg="mod">
          <ac:chgData name="Adeline Boucheret" userId="7809e979-186f-4a9c-9a58-e83f7e396efd" providerId="ADAL" clId="{D9A78BDC-A31F-431F-B28F-75EE22319491}" dt="2021-06-08T08:36:19.322" v="9" actId="20577"/>
          <ac:spMkLst>
            <pc:docMk/>
            <pc:sldMk cId="247363114" sldId="269"/>
            <ac:spMk id="6" creationId="{7AEBA0BE-6F9D-47D7-BB03-2164D1FEC76A}"/>
          </ac:spMkLst>
        </pc:spChg>
      </pc:sldChg>
      <pc:sldChg chg="modSp mod">
        <pc:chgData name="Adeline Boucheret" userId="7809e979-186f-4a9c-9a58-e83f7e396efd" providerId="ADAL" clId="{D9A78BDC-A31F-431F-B28F-75EE22319491}" dt="2021-06-08T08:36:56.561" v="29" actId="20577"/>
        <pc:sldMkLst>
          <pc:docMk/>
          <pc:sldMk cId="889782347" sldId="270"/>
        </pc:sldMkLst>
        <pc:spChg chg="mod">
          <ac:chgData name="Adeline Boucheret" userId="7809e979-186f-4a9c-9a58-e83f7e396efd" providerId="ADAL" clId="{D9A78BDC-A31F-431F-B28F-75EE22319491}" dt="2021-06-08T08:36:56.561" v="29" actId="20577"/>
          <ac:spMkLst>
            <pc:docMk/>
            <pc:sldMk cId="889782347" sldId="270"/>
            <ac:spMk id="5" creationId="{D940ED44-8167-486B-A176-57C6A1C27896}"/>
          </ac:spMkLst>
        </pc:spChg>
      </pc:sldChg>
      <pc:sldChg chg="modSp mod">
        <pc:chgData name="Adeline Boucheret" userId="7809e979-186f-4a9c-9a58-e83f7e396efd" providerId="ADAL" clId="{D9A78BDC-A31F-431F-B28F-75EE22319491}" dt="2021-06-08T19:29:51.373" v="107" actId="20577"/>
        <pc:sldMkLst>
          <pc:docMk/>
          <pc:sldMk cId="3676417368" sldId="277"/>
        </pc:sldMkLst>
        <pc:spChg chg="mod">
          <ac:chgData name="Adeline Boucheret" userId="7809e979-186f-4a9c-9a58-e83f7e396efd" providerId="ADAL" clId="{D9A78BDC-A31F-431F-B28F-75EE22319491}" dt="2021-06-08T19:29:51.373" v="107" actId="20577"/>
          <ac:spMkLst>
            <pc:docMk/>
            <pc:sldMk cId="3676417368" sldId="277"/>
            <ac:spMk id="4" creationId="{E53DF1C4-83E3-4711-B7A8-E7E28EECD320}"/>
          </ac:spMkLst>
        </pc:spChg>
      </pc:sldChg>
    </pc:docChg>
  </pc:docChgLst>
  <pc:docChgLst>
    <pc:chgData name="justine lanurien" userId="43913062-19ce-477d-bf4a-194443468ec9" providerId="ADAL" clId="{1E584F2E-ABA7-458B-8895-F8801384E932}"/>
    <pc:docChg chg="custSel delSld modSld">
      <pc:chgData name="justine lanurien" userId="43913062-19ce-477d-bf4a-194443468ec9" providerId="ADAL" clId="{1E584F2E-ABA7-458B-8895-F8801384E932}" dt="2021-06-08T14:59:21.869" v="116" actId="20577"/>
      <pc:docMkLst>
        <pc:docMk/>
      </pc:docMkLst>
      <pc:sldChg chg="del">
        <pc:chgData name="justine lanurien" userId="43913062-19ce-477d-bf4a-194443468ec9" providerId="ADAL" clId="{1E584F2E-ABA7-458B-8895-F8801384E932}" dt="2021-06-08T14:58:46.449" v="109" actId="47"/>
        <pc:sldMkLst>
          <pc:docMk/>
          <pc:sldMk cId="4111793219" sldId="256"/>
        </pc:sldMkLst>
      </pc:sldChg>
      <pc:sldChg chg="modSp">
        <pc:chgData name="justine lanurien" userId="43913062-19ce-477d-bf4a-194443468ec9" providerId="ADAL" clId="{1E584F2E-ABA7-458B-8895-F8801384E932}" dt="2021-06-08T14:53:04.945" v="64" actId="12"/>
        <pc:sldMkLst>
          <pc:docMk/>
          <pc:sldMk cId="1791337454" sldId="260"/>
        </pc:sldMkLst>
        <pc:spChg chg="mod">
          <ac:chgData name="justine lanurien" userId="43913062-19ce-477d-bf4a-194443468ec9" providerId="ADAL" clId="{1E584F2E-ABA7-458B-8895-F8801384E932}" dt="2021-06-08T14:53:04.945" v="64" actId="12"/>
          <ac:spMkLst>
            <pc:docMk/>
            <pc:sldMk cId="1791337454" sldId="260"/>
            <ac:spMk id="3" creationId="{AC0D6F19-BB6F-4BB6-9E8A-5C948E11B2A9}"/>
          </ac:spMkLst>
        </pc:spChg>
      </pc:sldChg>
      <pc:sldChg chg="modSp mod">
        <pc:chgData name="justine lanurien" userId="43913062-19ce-477d-bf4a-194443468ec9" providerId="ADAL" clId="{1E584F2E-ABA7-458B-8895-F8801384E932}" dt="2021-06-08T14:52:56.975" v="62" actId="12"/>
        <pc:sldMkLst>
          <pc:docMk/>
          <pc:sldMk cId="2245339300" sldId="262"/>
        </pc:sldMkLst>
        <pc:spChg chg="mod">
          <ac:chgData name="justine lanurien" userId="43913062-19ce-477d-bf4a-194443468ec9" providerId="ADAL" clId="{1E584F2E-ABA7-458B-8895-F8801384E932}" dt="2021-06-08T14:52:56.975" v="62" actId="12"/>
          <ac:spMkLst>
            <pc:docMk/>
            <pc:sldMk cId="2245339300" sldId="262"/>
            <ac:spMk id="3" creationId="{CA2F866F-594B-4611-A186-8E7779CD6C9F}"/>
          </ac:spMkLst>
        </pc:spChg>
      </pc:sldChg>
      <pc:sldChg chg="modSp mod">
        <pc:chgData name="justine lanurien" userId="43913062-19ce-477d-bf4a-194443468ec9" providerId="ADAL" clId="{1E584F2E-ABA7-458B-8895-F8801384E932}" dt="2021-06-08T14:52:52.123" v="60" actId="12"/>
        <pc:sldMkLst>
          <pc:docMk/>
          <pc:sldMk cId="2058290430" sldId="264"/>
        </pc:sldMkLst>
        <pc:spChg chg="mod">
          <ac:chgData name="justine lanurien" userId="43913062-19ce-477d-bf4a-194443468ec9" providerId="ADAL" clId="{1E584F2E-ABA7-458B-8895-F8801384E932}" dt="2021-06-08T14:52:52.123" v="60" actId="12"/>
          <ac:spMkLst>
            <pc:docMk/>
            <pc:sldMk cId="2058290430" sldId="264"/>
            <ac:spMk id="3" creationId="{E4762A14-F6CD-41E5-9F50-D78E638992C7}"/>
          </ac:spMkLst>
        </pc:spChg>
      </pc:sldChg>
      <pc:sldChg chg="modSp mod">
        <pc:chgData name="justine lanurien" userId="43913062-19ce-477d-bf4a-194443468ec9" providerId="ADAL" clId="{1E584F2E-ABA7-458B-8895-F8801384E932}" dt="2021-06-08T14:53:59.079" v="86" actId="12"/>
        <pc:sldMkLst>
          <pc:docMk/>
          <pc:sldMk cId="1482470267" sldId="266"/>
        </pc:sldMkLst>
        <pc:spChg chg="mod">
          <ac:chgData name="justine lanurien" userId="43913062-19ce-477d-bf4a-194443468ec9" providerId="ADAL" clId="{1E584F2E-ABA7-458B-8895-F8801384E932}" dt="2021-06-08T14:53:59.079" v="86" actId="12"/>
          <ac:spMkLst>
            <pc:docMk/>
            <pc:sldMk cId="1482470267" sldId="266"/>
            <ac:spMk id="3" creationId="{49DE2BC5-DF0D-414C-9A88-6904E10A21C7}"/>
          </ac:spMkLst>
        </pc:spChg>
      </pc:sldChg>
      <pc:sldChg chg="modSp mod">
        <pc:chgData name="justine lanurien" userId="43913062-19ce-477d-bf4a-194443468ec9" providerId="ADAL" clId="{1E584F2E-ABA7-458B-8895-F8801384E932}" dt="2021-06-08T14:59:21.869" v="116" actId="20577"/>
        <pc:sldMkLst>
          <pc:docMk/>
          <pc:sldMk cId="1200153501" sldId="268"/>
        </pc:sldMkLst>
        <pc:spChg chg="mod">
          <ac:chgData name="justine lanurien" userId="43913062-19ce-477d-bf4a-194443468ec9" providerId="ADAL" clId="{1E584F2E-ABA7-458B-8895-F8801384E932}" dt="2021-06-08T14:59:21.869" v="116" actId="20577"/>
          <ac:spMkLst>
            <pc:docMk/>
            <pc:sldMk cId="1200153501" sldId="268"/>
            <ac:spMk id="3" creationId="{AD4DBA5E-EF25-48CD-B9EA-B4A0AD305ED8}"/>
          </ac:spMkLst>
        </pc:spChg>
      </pc:sldChg>
    </pc:docChg>
  </pc:docChgLst>
  <pc:docChgLst>
    <pc:chgData name="justine lanurien" userId="43913062-19ce-477d-bf4a-194443468ec9" providerId="ADAL" clId="{0677BC6D-A5AD-4BA6-9F0F-1193F78234C0}"/>
    <pc:docChg chg="custSel addSld delSld modSld addMainMaster delMainMaster modMainMaster">
      <pc:chgData name="justine lanurien" userId="43913062-19ce-477d-bf4a-194443468ec9" providerId="ADAL" clId="{0677BC6D-A5AD-4BA6-9F0F-1193F78234C0}" dt="2021-04-09T13:37:04.074" v="23"/>
      <pc:docMkLst>
        <pc:docMk/>
      </pc:docMkLst>
      <pc:sldChg chg="addSp delSp modSp mod modClrScheme chgLayout">
        <pc:chgData name="justine lanurien" userId="43913062-19ce-477d-bf4a-194443468ec9" providerId="ADAL" clId="{0677BC6D-A5AD-4BA6-9F0F-1193F78234C0}" dt="2021-04-09T13:35:53.418" v="13" actId="700"/>
        <pc:sldMkLst>
          <pc:docMk/>
          <pc:sldMk cId="4111793219" sldId="256"/>
        </pc:sldMkLst>
        <pc:spChg chg="mod ord">
          <ac:chgData name="justine lanurien" userId="43913062-19ce-477d-bf4a-194443468ec9" providerId="ADAL" clId="{0677BC6D-A5AD-4BA6-9F0F-1193F78234C0}" dt="2021-04-09T13:35:53.418" v="13" actId="700"/>
          <ac:spMkLst>
            <pc:docMk/>
            <pc:sldMk cId="4111793219" sldId="256"/>
            <ac:spMk id="2" creationId="{4AC5C06A-F2C2-40FB-A9D1-793ECB2A202E}"/>
          </ac:spMkLst>
        </pc:spChg>
        <pc:spChg chg="mod ord">
          <ac:chgData name="justine lanurien" userId="43913062-19ce-477d-bf4a-194443468ec9" providerId="ADAL" clId="{0677BC6D-A5AD-4BA6-9F0F-1193F78234C0}" dt="2021-04-09T13:35:53.418" v="13" actId="700"/>
          <ac:spMkLst>
            <pc:docMk/>
            <pc:sldMk cId="4111793219" sldId="256"/>
            <ac:spMk id="3" creationId="{CC200A34-8AA0-40C8-B2FD-D16D47391FF0}"/>
          </ac:spMkLst>
        </pc:spChg>
        <pc:picChg chg="add del">
          <ac:chgData name="justine lanurien" userId="43913062-19ce-477d-bf4a-194443468ec9" providerId="ADAL" clId="{0677BC6D-A5AD-4BA6-9F0F-1193F78234C0}" dt="2021-04-09T13:34:22.490" v="9"/>
          <ac:picMkLst>
            <pc:docMk/>
            <pc:sldMk cId="4111793219" sldId="256"/>
            <ac:picMk id="4" creationId="{1B017644-333A-4790-A9E3-D47B1543A811}"/>
          </ac:picMkLst>
        </pc:picChg>
      </pc:sldChg>
      <pc:sldChg chg="addSp delSp modSp mod modClrScheme chgLayout">
        <pc:chgData name="justine lanurien" userId="43913062-19ce-477d-bf4a-194443468ec9" providerId="ADAL" clId="{0677BC6D-A5AD-4BA6-9F0F-1193F78234C0}" dt="2021-04-09T13:36:10.279" v="14" actId="700"/>
        <pc:sldMkLst>
          <pc:docMk/>
          <pc:sldMk cId="2265406788" sldId="257"/>
        </pc:sldMkLst>
        <pc:spChg chg="del mod ord">
          <ac:chgData name="justine lanurien" userId="43913062-19ce-477d-bf4a-194443468ec9" providerId="ADAL" clId="{0677BC6D-A5AD-4BA6-9F0F-1193F78234C0}" dt="2021-04-09T13:36:10.279" v="14" actId="700"/>
          <ac:spMkLst>
            <pc:docMk/>
            <pc:sldMk cId="2265406788" sldId="257"/>
            <ac:spMk id="2" creationId="{6FC6D566-F870-48FA-B496-EEFEE1852C4E}"/>
          </ac:spMkLst>
        </pc:spChg>
        <pc:spChg chg="mod ord">
          <ac:chgData name="justine lanurien" userId="43913062-19ce-477d-bf4a-194443468ec9" providerId="ADAL" clId="{0677BC6D-A5AD-4BA6-9F0F-1193F78234C0}" dt="2021-04-09T13:36:10.279" v="14" actId="700"/>
          <ac:spMkLst>
            <pc:docMk/>
            <pc:sldMk cId="2265406788" sldId="257"/>
            <ac:spMk id="3" creationId="{09EC984A-CD57-49BA-9A78-CD5BDF0D6F60}"/>
          </ac:spMkLst>
        </pc:spChg>
        <pc:spChg chg="add mod ord">
          <ac:chgData name="justine lanurien" userId="43913062-19ce-477d-bf4a-194443468ec9" providerId="ADAL" clId="{0677BC6D-A5AD-4BA6-9F0F-1193F78234C0}" dt="2021-04-09T13:36:10.279" v="14" actId="700"/>
          <ac:spMkLst>
            <pc:docMk/>
            <pc:sldMk cId="2265406788" sldId="257"/>
            <ac:spMk id="4" creationId="{BA3608DB-7C79-4327-8F26-DF7BA119A97E}"/>
          </ac:spMkLst>
        </pc:spChg>
      </pc:sldChg>
      <pc:sldChg chg="addSp delSp modSp mod modClrScheme chgLayout">
        <pc:chgData name="justine lanurien" userId="43913062-19ce-477d-bf4a-194443468ec9" providerId="ADAL" clId="{0677BC6D-A5AD-4BA6-9F0F-1193F78234C0}" dt="2021-04-09T13:37:04.074" v="23"/>
        <pc:sldMkLst>
          <pc:docMk/>
          <pc:sldMk cId="1497735027" sldId="258"/>
        </pc:sldMkLst>
        <pc:spChg chg="add mod ord">
          <ac:chgData name="justine lanurien" userId="43913062-19ce-477d-bf4a-194443468ec9" providerId="ADAL" clId="{0677BC6D-A5AD-4BA6-9F0F-1193F78234C0}" dt="2021-04-09T13:37:03.105" v="21" actId="27636"/>
          <ac:spMkLst>
            <pc:docMk/>
            <pc:sldMk cId="1497735027" sldId="258"/>
            <ac:spMk id="2" creationId="{89633691-C589-41D3-B458-70F66454FD40}"/>
          </ac:spMkLst>
        </pc:spChg>
        <pc:spChg chg="del mod">
          <ac:chgData name="justine lanurien" userId="43913062-19ce-477d-bf4a-194443468ec9" providerId="ADAL" clId="{0677BC6D-A5AD-4BA6-9F0F-1193F78234C0}" dt="2021-04-09T13:37:04.074" v="23"/>
          <ac:spMkLst>
            <pc:docMk/>
            <pc:sldMk cId="1497735027" sldId="258"/>
            <ac:spMk id="6" creationId="{858E7B99-EC3F-427C-90E1-A3584C40C146}"/>
          </ac:spMkLst>
        </pc:spChg>
        <pc:picChg chg="mod ord">
          <ac:chgData name="justine lanurien" userId="43913062-19ce-477d-bf4a-194443468ec9" providerId="ADAL" clId="{0677BC6D-A5AD-4BA6-9F0F-1193F78234C0}" dt="2021-04-09T13:36:42.439" v="15" actId="700"/>
          <ac:picMkLst>
            <pc:docMk/>
            <pc:sldMk cId="1497735027" sldId="258"/>
            <ac:picMk id="5" creationId="{0284D538-DDE0-4CEE-98D9-26C5519C2A65}"/>
          </ac:picMkLst>
        </pc:picChg>
      </pc:sldChg>
      <pc:sldChg chg="addSp delSp modSp mod modClrScheme chgLayout">
        <pc:chgData name="justine lanurien" userId="43913062-19ce-477d-bf4a-194443468ec9" providerId="ADAL" clId="{0677BC6D-A5AD-4BA6-9F0F-1193F78234C0}" dt="2021-04-09T13:36:42.439" v="15" actId="700"/>
        <pc:sldMkLst>
          <pc:docMk/>
          <pc:sldMk cId="1001692006" sldId="259"/>
        </pc:sldMkLst>
        <pc:spChg chg="del mod ord">
          <ac:chgData name="justine lanurien" userId="43913062-19ce-477d-bf4a-194443468ec9" providerId="ADAL" clId="{0677BC6D-A5AD-4BA6-9F0F-1193F78234C0}" dt="2021-04-09T13:36:42.439" v="15" actId="700"/>
          <ac:spMkLst>
            <pc:docMk/>
            <pc:sldMk cId="1001692006" sldId="259"/>
            <ac:spMk id="2" creationId="{A5BFCDB7-4943-49A6-A94E-AA7A5EFBC774}"/>
          </ac:spMkLst>
        </pc:spChg>
        <pc:spChg chg="mod ord">
          <ac:chgData name="justine lanurien" userId="43913062-19ce-477d-bf4a-194443468ec9" providerId="ADAL" clId="{0677BC6D-A5AD-4BA6-9F0F-1193F78234C0}" dt="2021-04-09T13:36:42.439" v="15" actId="700"/>
          <ac:spMkLst>
            <pc:docMk/>
            <pc:sldMk cId="1001692006" sldId="259"/>
            <ac:spMk id="3" creationId="{B0494A2C-E2CE-44EC-972E-18E0FB0E8B5E}"/>
          </ac:spMkLst>
        </pc:spChg>
        <pc:spChg chg="add mod ord">
          <ac:chgData name="justine lanurien" userId="43913062-19ce-477d-bf4a-194443468ec9" providerId="ADAL" clId="{0677BC6D-A5AD-4BA6-9F0F-1193F78234C0}" dt="2021-04-09T13:36:42.439" v="15" actId="700"/>
          <ac:spMkLst>
            <pc:docMk/>
            <pc:sldMk cId="1001692006" sldId="259"/>
            <ac:spMk id="4" creationId="{C6114511-2AE0-4225-9B5D-385549747E1B}"/>
          </ac:spMkLst>
        </pc:spChg>
      </pc:sldChg>
      <pc:sldChg chg="modSp mod modClrScheme chgLayout">
        <pc:chgData name="justine lanurien" userId="43913062-19ce-477d-bf4a-194443468ec9" providerId="ADAL" clId="{0677BC6D-A5AD-4BA6-9F0F-1193F78234C0}" dt="2021-04-09T13:36:42.439" v="15" actId="700"/>
        <pc:sldMkLst>
          <pc:docMk/>
          <pc:sldMk cId="1791337454" sldId="260"/>
        </pc:sldMkLst>
        <pc:spChg chg="mod ord">
          <ac:chgData name="justine lanurien" userId="43913062-19ce-477d-bf4a-194443468ec9" providerId="ADAL" clId="{0677BC6D-A5AD-4BA6-9F0F-1193F78234C0}" dt="2021-04-09T13:36:42.439" v="15" actId="700"/>
          <ac:spMkLst>
            <pc:docMk/>
            <pc:sldMk cId="1791337454" sldId="260"/>
            <ac:spMk id="2" creationId="{11ADD870-0A12-448D-9821-8F536181A3F4}"/>
          </ac:spMkLst>
        </pc:spChg>
        <pc:spChg chg="mod ord">
          <ac:chgData name="justine lanurien" userId="43913062-19ce-477d-bf4a-194443468ec9" providerId="ADAL" clId="{0677BC6D-A5AD-4BA6-9F0F-1193F78234C0}" dt="2021-04-09T13:36:42.439" v="15" actId="700"/>
          <ac:spMkLst>
            <pc:docMk/>
            <pc:sldMk cId="1791337454" sldId="260"/>
            <ac:spMk id="3" creationId="{AC0D6F19-BB6F-4BB6-9E8A-5C948E11B2A9}"/>
          </ac:spMkLst>
        </pc:spChg>
      </pc:sldChg>
      <pc:sldChg chg="addSp modSp mod modClrScheme chgLayout">
        <pc:chgData name="justine lanurien" userId="43913062-19ce-477d-bf4a-194443468ec9" providerId="ADAL" clId="{0677BC6D-A5AD-4BA6-9F0F-1193F78234C0}" dt="2021-04-09T13:36:42.439" v="15" actId="700"/>
        <pc:sldMkLst>
          <pc:docMk/>
          <pc:sldMk cId="4087306164" sldId="261"/>
        </pc:sldMkLst>
        <pc:spChg chg="add mod ord">
          <ac:chgData name="justine lanurien" userId="43913062-19ce-477d-bf4a-194443468ec9" providerId="ADAL" clId="{0677BC6D-A5AD-4BA6-9F0F-1193F78234C0}" dt="2021-04-09T13:36:42.439" v="15" actId="700"/>
          <ac:spMkLst>
            <pc:docMk/>
            <pc:sldMk cId="4087306164" sldId="261"/>
            <ac:spMk id="2" creationId="{1786E875-E772-4A4E-BEE0-C859B9572AC8}"/>
          </ac:spMkLst>
        </pc:spChg>
        <pc:picChg chg="mod ord">
          <ac:chgData name="justine lanurien" userId="43913062-19ce-477d-bf4a-194443468ec9" providerId="ADAL" clId="{0677BC6D-A5AD-4BA6-9F0F-1193F78234C0}" dt="2021-04-09T13:36:42.439" v="15" actId="700"/>
          <ac:picMkLst>
            <pc:docMk/>
            <pc:sldMk cId="4087306164" sldId="261"/>
            <ac:picMk id="5" creationId="{813AEAD1-31FB-4395-A575-31FF812C58E1}"/>
          </ac:picMkLst>
        </pc:picChg>
      </pc:sldChg>
      <pc:sldChg chg="modSp mod modClrScheme chgLayout">
        <pc:chgData name="justine lanurien" userId="43913062-19ce-477d-bf4a-194443468ec9" providerId="ADAL" clId="{0677BC6D-A5AD-4BA6-9F0F-1193F78234C0}" dt="2021-04-09T13:36:42.439" v="15" actId="700"/>
        <pc:sldMkLst>
          <pc:docMk/>
          <pc:sldMk cId="2245339300" sldId="262"/>
        </pc:sldMkLst>
        <pc:spChg chg="mod ord">
          <ac:chgData name="justine lanurien" userId="43913062-19ce-477d-bf4a-194443468ec9" providerId="ADAL" clId="{0677BC6D-A5AD-4BA6-9F0F-1193F78234C0}" dt="2021-04-09T13:36:42.439" v="15" actId="700"/>
          <ac:spMkLst>
            <pc:docMk/>
            <pc:sldMk cId="2245339300" sldId="262"/>
            <ac:spMk id="2" creationId="{11F6F9D0-0B5E-4C88-B705-1534FE437197}"/>
          </ac:spMkLst>
        </pc:spChg>
        <pc:spChg chg="mod ord">
          <ac:chgData name="justine lanurien" userId="43913062-19ce-477d-bf4a-194443468ec9" providerId="ADAL" clId="{0677BC6D-A5AD-4BA6-9F0F-1193F78234C0}" dt="2021-04-09T13:36:42.439" v="15" actId="700"/>
          <ac:spMkLst>
            <pc:docMk/>
            <pc:sldMk cId="2245339300" sldId="262"/>
            <ac:spMk id="3" creationId="{CA2F866F-594B-4611-A186-8E7779CD6C9F}"/>
          </ac:spMkLst>
        </pc:spChg>
      </pc:sldChg>
      <pc:sldChg chg="addSp modSp mod modClrScheme chgLayout">
        <pc:chgData name="justine lanurien" userId="43913062-19ce-477d-bf4a-194443468ec9" providerId="ADAL" clId="{0677BC6D-A5AD-4BA6-9F0F-1193F78234C0}" dt="2021-04-09T13:36:42.439" v="15" actId="700"/>
        <pc:sldMkLst>
          <pc:docMk/>
          <pc:sldMk cId="4275760990" sldId="263"/>
        </pc:sldMkLst>
        <pc:spChg chg="add mod ord">
          <ac:chgData name="justine lanurien" userId="43913062-19ce-477d-bf4a-194443468ec9" providerId="ADAL" clId="{0677BC6D-A5AD-4BA6-9F0F-1193F78234C0}" dt="2021-04-09T13:36:42.439" v="15" actId="700"/>
          <ac:spMkLst>
            <pc:docMk/>
            <pc:sldMk cId="4275760990" sldId="263"/>
            <ac:spMk id="2" creationId="{CB87037D-B0D4-47F9-89BC-BF9688AC3D1A}"/>
          </ac:spMkLst>
        </pc:spChg>
        <pc:picChg chg="mod ord">
          <ac:chgData name="justine lanurien" userId="43913062-19ce-477d-bf4a-194443468ec9" providerId="ADAL" clId="{0677BC6D-A5AD-4BA6-9F0F-1193F78234C0}" dt="2021-04-09T13:36:42.439" v="15" actId="700"/>
          <ac:picMkLst>
            <pc:docMk/>
            <pc:sldMk cId="4275760990" sldId="263"/>
            <ac:picMk id="5" creationId="{7646E10E-8EA2-45B3-94D2-AE92EE7D5BBA}"/>
          </ac:picMkLst>
        </pc:picChg>
      </pc:sldChg>
      <pc:sldChg chg="modSp mod modClrScheme chgLayout">
        <pc:chgData name="justine lanurien" userId="43913062-19ce-477d-bf4a-194443468ec9" providerId="ADAL" clId="{0677BC6D-A5AD-4BA6-9F0F-1193F78234C0}" dt="2021-04-09T13:36:42.439" v="15" actId="700"/>
        <pc:sldMkLst>
          <pc:docMk/>
          <pc:sldMk cId="2058290430" sldId="264"/>
        </pc:sldMkLst>
        <pc:spChg chg="mod ord">
          <ac:chgData name="justine lanurien" userId="43913062-19ce-477d-bf4a-194443468ec9" providerId="ADAL" clId="{0677BC6D-A5AD-4BA6-9F0F-1193F78234C0}" dt="2021-04-09T13:36:42.439" v="15" actId="700"/>
          <ac:spMkLst>
            <pc:docMk/>
            <pc:sldMk cId="2058290430" sldId="264"/>
            <ac:spMk id="2" creationId="{56C92DF8-66E0-44A8-9A10-AD03E212630F}"/>
          </ac:spMkLst>
        </pc:spChg>
        <pc:spChg chg="mod ord">
          <ac:chgData name="justine lanurien" userId="43913062-19ce-477d-bf4a-194443468ec9" providerId="ADAL" clId="{0677BC6D-A5AD-4BA6-9F0F-1193F78234C0}" dt="2021-04-09T13:36:42.439" v="15" actId="700"/>
          <ac:spMkLst>
            <pc:docMk/>
            <pc:sldMk cId="2058290430" sldId="264"/>
            <ac:spMk id="3" creationId="{E4762A14-F6CD-41E5-9F50-D78E638992C7}"/>
          </ac:spMkLst>
        </pc:spChg>
      </pc:sldChg>
      <pc:sldChg chg="addSp modSp mod modClrScheme chgLayout">
        <pc:chgData name="justine lanurien" userId="43913062-19ce-477d-bf4a-194443468ec9" providerId="ADAL" clId="{0677BC6D-A5AD-4BA6-9F0F-1193F78234C0}" dt="2021-04-09T13:36:42.439" v="15" actId="700"/>
        <pc:sldMkLst>
          <pc:docMk/>
          <pc:sldMk cId="3153413726" sldId="265"/>
        </pc:sldMkLst>
        <pc:spChg chg="add mod ord">
          <ac:chgData name="justine lanurien" userId="43913062-19ce-477d-bf4a-194443468ec9" providerId="ADAL" clId="{0677BC6D-A5AD-4BA6-9F0F-1193F78234C0}" dt="2021-04-09T13:36:42.439" v="15" actId="700"/>
          <ac:spMkLst>
            <pc:docMk/>
            <pc:sldMk cId="3153413726" sldId="265"/>
            <ac:spMk id="2" creationId="{FFF80D82-10F3-49E7-A20E-A9FCF3326CD0}"/>
          </ac:spMkLst>
        </pc:spChg>
        <pc:picChg chg="mod ord">
          <ac:chgData name="justine lanurien" userId="43913062-19ce-477d-bf4a-194443468ec9" providerId="ADAL" clId="{0677BC6D-A5AD-4BA6-9F0F-1193F78234C0}" dt="2021-04-09T13:36:42.439" v="15" actId="700"/>
          <ac:picMkLst>
            <pc:docMk/>
            <pc:sldMk cId="3153413726" sldId="265"/>
            <ac:picMk id="5" creationId="{A10328D8-9322-4DC5-97C5-ADBDF8547665}"/>
          </ac:picMkLst>
        </pc:picChg>
      </pc:sldChg>
      <pc:sldChg chg="modSp mod modClrScheme chgLayout">
        <pc:chgData name="justine lanurien" userId="43913062-19ce-477d-bf4a-194443468ec9" providerId="ADAL" clId="{0677BC6D-A5AD-4BA6-9F0F-1193F78234C0}" dt="2021-04-09T13:36:42.439" v="15" actId="700"/>
        <pc:sldMkLst>
          <pc:docMk/>
          <pc:sldMk cId="1482470267" sldId="266"/>
        </pc:sldMkLst>
        <pc:spChg chg="mod ord">
          <ac:chgData name="justine lanurien" userId="43913062-19ce-477d-bf4a-194443468ec9" providerId="ADAL" clId="{0677BC6D-A5AD-4BA6-9F0F-1193F78234C0}" dt="2021-04-09T13:36:42.439" v="15" actId="700"/>
          <ac:spMkLst>
            <pc:docMk/>
            <pc:sldMk cId="1482470267" sldId="266"/>
            <ac:spMk id="2" creationId="{B718E6EE-8B4F-48DB-A0DE-810C66ECD9E4}"/>
          </ac:spMkLst>
        </pc:spChg>
        <pc:spChg chg="mod ord">
          <ac:chgData name="justine lanurien" userId="43913062-19ce-477d-bf4a-194443468ec9" providerId="ADAL" clId="{0677BC6D-A5AD-4BA6-9F0F-1193F78234C0}" dt="2021-04-09T13:36:42.439" v="15" actId="700"/>
          <ac:spMkLst>
            <pc:docMk/>
            <pc:sldMk cId="1482470267" sldId="266"/>
            <ac:spMk id="3" creationId="{49DE2BC5-DF0D-414C-9A88-6904E10A21C7}"/>
          </ac:spMkLst>
        </pc:spChg>
      </pc:sldChg>
      <pc:sldChg chg="addSp modSp mod modClrScheme chgLayout">
        <pc:chgData name="justine lanurien" userId="43913062-19ce-477d-bf4a-194443468ec9" providerId="ADAL" clId="{0677BC6D-A5AD-4BA6-9F0F-1193F78234C0}" dt="2021-04-09T13:36:42.439" v="15" actId="700"/>
        <pc:sldMkLst>
          <pc:docMk/>
          <pc:sldMk cId="2668761536" sldId="267"/>
        </pc:sldMkLst>
        <pc:spChg chg="add mod ord">
          <ac:chgData name="justine lanurien" userId="43913062-19ce-477d-bf4a-194443468ec9" providerId="ADAL" clId="{0677BC6D-A5AD-4BA6-9F0F-1193F78234C0}" dt="2021-04-09T13:36:42.439" v="15" actId="700"/>
          <ac:spMkLst>
            <pc:docMk/>
            <pc:sldMk cId="2668761536" sldId="267"/>
            <ac:spMk id="2" creationId="{CD063D3B-91F7-4DE8-BFD8-B5759DF5A6EA}"/>
          </ac:spMkLst>
        </pc:spChg>
        <pc:picChg chg="mod ord">
          <ac:chgData name="justine lanurien" userId="43913062-19ce-477d-bf4a-194443468ec9" providerId="ADAL" clId="{0677BC6D-A5AD-4BA6-9F0F-1193F78234C0}" dt="2021-04-09T13:36:42.439" v="15" actId="700"/>
          <ac:picMkLst>
            <pc:docMk/>
            <pc:sldMk cId="2668761536" sldId="267"/>
            <ac:picMk id="5" creationId="{5FEBFAFB-6C3E-4C86-9A66-8FE561199B67}"/>
          </ac:picMkLst>
        </pc:picChg>
      </pc:sldChg>
      <pc:sldChg chg="modSp mod modClrScheme chgLayout">
        <pc:chgData name="justine lanurien" userId="43913062-19ce-477d-bf4a-194443468ec9" providerId="ADAL" clId="{0677BC6D-A5AD-4BA6-9F0F-1193F78234C0}" dt="2021-04-09T13:36:42.439" v="15" actId="700"/>
        <pc:sldMkLst>
          <pc:docMk/>
          <pc:sldMk cId="1200153501" sldId="268"/>
        </pc:sldMkLst>
        <pc:spChg chg="mod ord">
          <ac:chgData name="justine lanurien" userId="43913062-19ce-477d-bf4a-194443468ec9" providerId="ADAL" clId="{0677BC6D-A5AD-4BA6-9F0F-1193F78234C0}" dt="2021-04-09T13:36:42.439" v="15" actId="700"/>
          <ac:spMkLst>
            <pc:docMk/>
            <pc:sldMk cId="1200153501" sldId="268"/>
            <ac:spMk id="2" creationId="{E5B591C0-E242-4097-BFCB-D50CDA574ACD}"/>
          </ac:spMkLst>
        </pc:spChg>
        <pc:spChg chg="mod ord">
          <ac:chgData name="justine lanurien" userId="43913062-19ce-477d-bf4a-194443468ec9" providerId="ADAL" clId="{0677BC6D-A5AD-4BA6-9F0F-1193F78234C0}" dt="2021-04-09T13:36:42.439" v="15" actId="700"/>
          <ac:spMkLst>
            <pc:docMk/>
            <pc:sldMk cId="1200153501" sldId="268"/>
            <ac:spMk id="3" creationId="{AD4DBA5E-EF25-48CD-B9EA-B4A0AD305ED8}"/>
          </ac:spMkLst>
        </pc:spChg>
      </pc:sldChg>
      <pc:sldChg chg="add">
        <pc:chgData name="justine lanurien" userId="43913062-19ce-477d-bf4a-194443468ec9" providerId="ADAL" clId="{0677BC6D-A5AD-4BA6-9F0F-1193F78234C0}" dt="2021-04-09T13:32:52.498" v="0"/>
        <pc:sldMkLst>
          <pc:docMk/>
          <pc:sldMk cId="247363114" sldId="269"/>
        </pc:sldMkLst>
      </pc:sldChg>
      <pc:sldChg chg="add del">
        <pc:chgData name="justine lanurien" userId="43913062-19ce-477d-bf4a-194443468ec9" providerId="ADAL" clId="{0677BC6D-A5AD-4BA6-9F0F-1193F78234C0}" dt="2021-04-09T13:33:21.054" v="3" actId="47"/>
        <pc:sldMkLst>
          <pc:docMk/>
          <pc:sldMk cId="330673961" sldId="270"/>
        </pc:sldMkLst>
      </pc:sldChg>
      <pc:sldChg chg="add del">
        <pc:chgData name="justine lanurien" userId="43913062-19ce-477d-bf4a-194443468ec9" providerId="ADAL" clId="{0677BC6D-A5AD-4BA6-9F0F-1193F78234C0}" dt="2021-04-09T13:34:19.920" v="7"/>
        <pc:sldMkLst>
          <pc:docMk/>
          <pc:sldMk cId="751730437" sldId="270"/>
        </pc:sldMkLst>
      </pc:sldChg>
      <pc:sldChg chg="add del">
        <pc:chgData name="justine lanurien" userId="43913062-19ce-477d-bf4a-194443468ec9" providerId="ADAL" clId="{0677BC6D-A5AD-4BA6-9F0F-1193F78234C0}" dt="2021-04-09T13:35:36.156" v="12"/>
        <pc:sldMkLst>
          <pc:docMk/>
          <pc:sldMk cId="889782347" sldId="270"/>
        </pc:sldMkLst>
      </pc:sldChg>
      <pc:sldMasterChg chg="add del addSldLayout delSldLayout">
        <pc:chgData name="justine lanurien" userId="43913062-19ce-477d-bf4a-194443468ec9" providerId="ADAL" clId="{0677BC6D-A5AD-4BA6-9F0F-1193F78234C0}" dt="2021-04-09T13:33:21.054" v="3" actId="47"/>
        <pc:sldMasterMkLst>
          <pc:docMk/>
          <pc:sldMasterMk cId="2305853329" sldId="2147483648"/>
        </pc:sldMasterMkLst>
        <pc:sldLayoutChg chg="add del">
          <pc:chgData name="justine lanurien" userId="43913062-19ce-477d-bf4a-194443468ec9" providerId="ADAL" clId="{0677BC6D-A5AD-4BA6-9F0F-1193F78234C0}" dt="2021-04-09T13:33:21.054" v="3" actId="47"/>
          <pc:sldLayoutMkLst>
            <pc:docMk/>
            <pc:sldMasterMk cId="2305853329" sldId="2147483648"/>
            <pc:sldLayoutMk cId="2339104342" sldId="2147483649"/>
          </pc:sldLayoutMkLst>
        </pc:sldLayoutChg>
      </pc:sldMasterChg>
      <pc:sldMasterChg chg="replId modSldLayout">
        <pc:chgData name="justine lanurien" userId="43913062-19ce-477d-bf4a-194443468ec9" providerId="ADAL" clId="{0677BC6D-A5AD-4BA6-9F0F-1193F78234C0}" dt="2021-04-09T13:33:15.058" v="1" actId="27028"/>
        <pc:sldMasterMkLst>
          <pc:docMk/>
          <pc:sldMasterMk cId="716852978" sldId="2147483661"/>
        </pc:sldMasterMkLst>
        <pc:sldLayoutChg chg="replId">
          <pc:chgData name="justine lanurien" userId="43913062-19ce-477d-bf4a-194443468ec9" providerId="ADAL" clId="{0677BC6D-A5AD-4BA6-9F0F-1193F78234C0}" dt="2021-04-09T13:33:15.058" v="1" actId="27028"/>
          <pc:sldLayoutMkLst>
            <pc:docMk/>
            <pc:sldMasterMk cId="716852978" sldId="2147483661"/>
            <pc:sldLayoutMk cId="230852762" sldId="2147483662"/>
          </pc:sldLayoutMkLst>
        </pc:sldLayoutChg>
      </pc:sldMasterChg>
    </pc:docChg>
  </pc:docChgLst>
  <pc:docChgLst>
    <pc:chgData name="auguste leycure" userId="527af3a6-f0e4-4818-8df2-15f9d761c043" providerId="ADAL" clId="{86138A30-3CAF-4108-91DA-26D17B28446A}"/>
    <pc:docChg chg="undo redo custSel addSld delSld modSld">
      <pc:chgData name="auguste leycure" userId="527af3a6-f0e4-4818-8df2-15f9d761c043" providerId="ADAL" clId="{86138A30-3CAF-4108-91DA-26D17B28446A}" dt="2021-06-08T18:59:38.999" v="1430" actId="6549"/>
      <pc:docMkLst>
        <pc:docMk/>
      </pc:docMkLst>
      <pc:sldChg chg="addSp delSp modSp mod modAnim">
        <pc:chgData name="auguste leycure" userId="527af3a6-f0e4-4818-8df2-15f9d761c043" providerId="ADAL" clId="{86138A30-3CAF-4108-91DA-26D17B28446A}" dt="2021-06-08T14:15:50.171" v="246" actId="20577"/>
        <pc:sldMkLst>
          <pc:docMk/>
          <pc:sldMk cId="2265406788" sldId="257"/>
        </pc:sldMkLst>
        <pc:spChg chg="add mod">
          <ac:chgData name="auguste leycure" userId="527af3a6-f0e4-4818-8df2-15f9d761c043" providerId="ADAL" clId="{86138A30-3CAF-4108-91DA-26D17B28446A}" dt="2021-06-08T14:10:39.747" v="195" actId="1076"/>
          <ac:spMkLst>
            <pc:docMk/>
            <pc:sldMk cId="2265406788" sldId="257"/>
            <ac:spMk id="2" creationId="{5CBCB7FE-18A1-4CC6-A0C4-92C9F42F0910}"/>
          </ac:spMkLst>
        </pc:spChg>
        <pc:spChg chg="mod">
          <ac:chgData name="auguste leycure" userId="527af3a6-f0e4-4818-8df2-15f9d761c043" providerId="ADAL" clId="{86138A30-3CAF-4108-91DA-26D17B28446A}" dt="2021-06-08T14:10:55.120" v="197" actId="14100"/>
          <ac:spMkLst>
            <pc:docMk/>
            <pc:sldMk cId="2265406788" sldId="257"/>
            <ac:spMk id="3" creationId="{09EC984A-CD57-49BA-9A78-CD5BDF0D6F60}"/>
          </ac:spMkLst>
        </pc:spChg>
        <pc:spChg chg="mod">
          <ac:chgData name="auguste leycure" userId="527af3a6-f0e4-4818-8df2-15f9d761c043" providerId="ADAL" clId="{86138A30-3CAF-4108-91DA-26D17B28446A}" dt="2021-06-08T14:15:50.171" v="246" actId="20577"/>
          <ac:spMkLst>
            <pc:docMk/>
            <pc:sldMk cId="2265406788" sldId="257"/>
            <ac:spMk id="4" creationId="{BA3608DB-7C79-4327-8F26-DF7BA119A97E}"/>
          </ac:spMkLst>
        </pc:spChg>
        <pc:spChg chg="add mod">
          <ac:chgData name="auguste leycure" userId="527af3a6-f0e4-4818-8df2-15f9d761c043" providerId="ADAL" clId="{86138A30-3CAF-4108-91DA-26D17B28446A}" dt="2021-06-08T14:10:39.747" v="195" actId="1076"/>
          <ac:spMkLst>
            <pc:docMk/>
            <pc:sldMk cId="2265406788" sldId="257"/>
            <ac:spMk id="6" creationId="{23AEA778-9594-4FA4-92DD-7C83682FE54B}"/>
          </ac:spMkLst>
        </pc:spChg>
        <pc:spChg chg="add mod">
          <ac:chgData name="auguste leycure" userId="527af3a6-f0e4-4818-8df2-15f9d761c043" providerId="ADAL" clId="{86138A30-3CAF-4108-91DA-26D17B28446A}" dt="2021-06-08T14:11:58.342" v="203" actId="1076"/>
          <ac:spMkLst>
            <pc:docMk/>
            <pc:sldMk cId="2265406788" sldId="257"/>
            <ac:spMk id="7" creationId="{D878705E-FB15-4273-9633-7296531D6C7A}"/>
          </ac:spMkLst>
        </pc:spChg>
        <pc:spChg chg="add mod">
          <ac:chgData name="auguste leycure" userId="527af3a6-f0e4-4818-8df2-15f9d761c043" providerId="ADAL" clId="{86138A30-3CAF-4108-91DA-26D17B28446A}" dt="2021-06-08T14:12:34.107" v="208"/>
          <ac:spMkLst>
            <pc:docMk/>
            <pc:sldMk cId="2265406788" sldId="257"/>
            <ac:spMk id="8" creationId="{2AA19757-FA81-4DDE-B330-1AC98E1DEA58}"/>
          </ac:spMkLst>
        </pc:spChg>
        <pc:spChg chg="add del">
          <ac:chgData name="auguste leycure" userId="527af3a6-f0e4-4818-8df2-15f9d761c043" providerId="ADAL" clId="{86138A30-3CAF-4108-91DA-26D17B28446A}" dt="2021-06-08T14:12:38.025" v="210" actId="22"/>
          <ac:spMkLst>
            <pc:docMk/>
            <pc:sldMk cId="2265406788" sldId="257"/>
            <ac:spMk id="10" creationId="{A446D136-0A3A-4389-812B-AEA264B9B476}"/>
          </ac:spMkLst>
        </pc:spChg>
        <pc:spChg chg="add del">
          <ac:chgData name="auguste leycure" userId="527af3a6-f0e4-4818-8df2-15f9d761c043" providerId="ADAL" clId="{86138A30-3CAF-4108-91DA-26D17B28446A}" dt="2021-06-08T14:12:42.233" v="212" actId="22"/>
          <ac:spMkLst>
            <pc:docMk/>
            <pc:sldMk cId="2265406788" sldId="257"/>
            <ac:spMk id="12" creationId="{B89366D2-BBA9-427C-A9E8-CC5EF46CF299}"/>
          </ac:spMkLst>
        </pc:spChg>
        <pc:spChg chg="add mod">
          <ac:chgData name="auguste leycure" userId="527af3a6-f0e4-4818-8df2-15f9d761c043" providerId="ADAL" clId="{86138A30-3CAF-4108-91DA-26D17B28446A}" dt="2021-06-08T14:12:47.940" v="214" actId="1076"/>
          <ac:spMkLst>
            <pc:docMk/>
            <pc:sldMk cId="2265406788" sldId="257"/>
            <ac:spMk id="13" creationId="{365C8BC0-4580-4A6E-BB2C-58612CFD1BE5}"/>
          </ac:spMkLst>
        </pc:spChg>
        <pc:picChg chg="add mod">
          <ac:chgData name="auguste leycure" userId="527af3a6-f0e4-4818-8df2-15f9d761c043" providerId="ADAL" clId="{86138A30-3CAF-4108-91DA-26D17B28446A}" dt="2021-06-08T14:10:26.141" v="192" actId="14100"/>
          <ac:picMkLst>
            <pc:docMk/>
            <pc:sldMk cId="2265406788" sldId="257"/>
            <ac:picMk id="5" creationId="{FD236B9E-3FBB-48CD-8438-CD133FAB1545}"/>
          </ac:picMkLst>
        </pc:picChg>
      </pc:sldChg>
      <pc:sldChg chg="addSp modSp mod">
        <pc:chgData name="auguste leycure" userId="527af3a6-f0e4-4818-8df2-15f9d761c043" providerId="ADAL" clId="{86138A30-3CAF-4108-91DA-26D17B28446A}" dt="2021-06-08T14:14:25.187" v="233" actId="14100"/>
        <pc:sldMkLst>
          <pc:docMk/>
          <pc:sldMk cId="1497735027" sldId="258"/>
        </pc:sldMkLst>
        <pc:spChg chg="add mod ord">
          <ac:chgData name="auguste leycure" userId="527af3a6-f0e4-4818-8df2-15f9d761c043" providerId="ADAL" clId="{86138A30-3CAF-4108-91DA-26D17B28446A}" dt="2021-06-08T14:14:02.708" v="228" actId="170"/>
          <ac:spMkLst>
            <pc:docMk/>
            <pc:sldMk cId="1497735027" sldId="258"/>
            <ac:spMk id="3" creationId="{B69D50C6-6CC6-4A9D-BDE7-40610D8EBC2D}"/>
          </ac:spMkLst>
        </pc:spChg>
        <pc:picChg chg="mod">
          <ac:chgData name="auguste leycure" userId="527af3a6-f0e4-4818-8df2-15f9d761c043" providerId="ADAL" clId="{86138A30-3CAF-4108-91DA-26D17B28446A}" dt="2021-06-08T14:14:25.187" v="233" actId="14100"/>
          <ac:picMkLst>
            <pc:docMk/>
            <pc:sldMk cId="1497735027" sldId="258"/>
            <ac:picMk id="5" creationId="{0284D538-DDE0-4CEE-98D9-26C5519C2A65}"/>
          </ac:picMkLst>
        </pc:picChg>
      </pc:sldChg>
      <pc:sldChg chg="modSp mod">
        <pc:chgData name="auguste leycure" userId="527af3a6-f0e4-4818-8df2-15f9d761c043" providerId="ADAL" clId="{86138A30-3CAF-4108-91DA-26D17B28446A}" dt="2021-06-08T18:42:08.317" v="1256" actId="20577"/>
        <pc:sldMkLst>
          <pc:docMk/>
          <pc:sldMk cId="1001692006" sldId="259"/>
        </pc:sldMkLst>
        <pc:spChg chg="mod">
          <ac:chgData name="auguste leycure" userId="527af3a6-f0e4-4818-8df2-15f9d761c043" providerId="ADAL" clId="{86138A30-3CAF-4108-91DA-26D17B28446A}" dt="2021-06-08T14:17:58.696" v="412" actId="20577"/>
          <ac:spMkLst>
            <pc:docMk/>
            <pc:sldMk cId="1001692006" sldId="259"/>
            <ac:spMk id="3" creationId="{B0494A2C-E2CE-44EC-972E-18E0FB0E8B5E}"/>
          </ac:spMkLst>
        </pc:spChg>
        <pc:spChg chg="mod">
          <ac:chgData name="auguste leycure" userId="527af3a6-f0e4-4818-8df2-15f9d761c043" providerId="ADAL" clId="{86138A30-3CAF-4108-91DA-26D17B28446A}" dt="2021-06-08T18:42:08.317" v="1256" actId="20577"/>
          <ac:spMkLst>
            <pc:docMk/>
            <pc:sldMk cId="1001692006" sldId="259"/>
            <ac:spMk id="4" creationId="{C6114511-2AE0-4225-9B5D-385549747E1B}"/>
          </ac:spMkLst>
        </pc:spChg>
      </pc:sldChg>
      <pc:sldChg chg="modSp mod modAnim">
        <pc:chgData name="auguste leycure" userId="527af3a6-f0e4-4818-8df2-15f9d761c043" providerId="ADAL" clId="{86138A30-3CAF-4108-91DA-26D17B28446A}" dt="2021-06-08T18:42:29.546" v="1265" actId="6549"/>
        <pc:sldMkLst>
          <pc:docMk/>
          <pc:sldMk cId="1791337454" sldId="260"/>
        </pc:sldMkLst>
        <pc:spChg chg="mod">
          <ac:chgData name="auguste leycure" userId="527af3a6-f0e4-4818-8df2-15f9d761c043" providerId="ADAL" clId="{86138A30-3CAF-4108-91DA-26D17B28446A}" dt="2021-06-08T18:42:26.502" v="1264" actId="20577"/>
          <ac:spMkLst>
            <pc:docMk/>
            <pc:sldMk cId="1791337454" sldId="260"/>
            <ac:spMk id="2" creationId="{11ADD870-0A12-448D-9821-8F536181A3F4}"/>
          </ac:spMkLst>
        </pc:spChg>
        <pc:spChg chg="mod">
          <ac:chgData name="auguste leycure" userId="527af3a6-f0e4-4818-8df2-15f9d761c043" providerId="ADAL" clId="{86138A30-3CAF-4108-91DA-26D17B28446A}" dt="2021-06-08T18:42:29.546" v="1265" actId="6549"/>
          <ac:spMkLst>
            <pc:docMk/>
            <pc:sldMk cId="1791337454" sldId="260"/>
            <ac:spMk id="3" creationId="{AC0D6F19-BB6F-4BB6-9E8A-5C948E11B2A9}"/>
          </ac:spMkLst>
        </pc:spChg>
      </pc:sldChg>
      <pc:sldChg chg="del">
        <pc:chgData name="auguste leycure" userId="527af3a6-f0e4-4818-8df2-15f9d761c043" providerId="ADAL" clId="{86138A30-3CAF-4108-91DA-26D17B28446A}" dt="2021-06-08T14:27:35.777" v="507" actId="47"/>
        <pc:sldMkLst>
          <pc:docMk/>
          <pc:sldMk cId="4087306164" sldId="261"/>
        </pc:sldMkLst>
      </pc:sldChg>
      <pc:sldChg chg="modSp mod modAnim">
        <pc:chgData name="auguste leycure" userId="527af3a6-f0e4-4818-8df2-15f9d761c043" providerId="ADAL" clId="{86138A30-3CAF-4108-91DA-26D17B28446A}" dt="2021-06-08T18:45:44.990" v="1308" actId="20577"/>
        <pc:sldMkLst>
          <pc:docMk/>
          <pc:sldMk cId="2245339300" sldId="262"/>
        </pc:sldMkLst>
        <pc:spChg chg="mod">
          <ac:chgData name="auguste leycure" userId="527af3a6-f0e4-4818-8df2-15f9d761c043" providerId="ADAL" clId="{86138A30-3CAF-4108-91DA-26D17B28446A}" dt="2021-06-08T18:45:09.957" v="1280" actId="20577"/>
          <ac:spMkLst>
            <pc:docMk/>
            <pc:sldMk cId="2245339300" sldId="262"/>
            <ac:spMk id="2" creationId="{11F6F9D0-0B5E-4C88-B705-1534FE437197}"/>
          </ac:spMkLst>
        </pc:spChg>
        <pc:spChg chg="mod">
          <ac:chgData name="auguste leycure" userId="527af3a6-f0e4-4818-8df2-15f9d761c043" providerId="ADAL" clId="{86138A30-3CAF-4108-91DA-26D17B28446A}" dt="2021-06-08T18:45:44.990" v="1308" actId="20577"/>
          <ac:spMkLst>
            <pc:docMk/>
            <pc:sldMk cId="2245339300" sldId="262"/>
            <ac:spMk id="3" creationId="{CA2F866F-594B-4611-A186-8E7779CD6C9F}"/>
          </ac:spMkLst>
        </pc:spChg>
      </pc:sldChg>
      <pc:sldChg chg="addSp modSp mod">
        <pc:chgData name="auguste leycure" userId="527af3a6-f0e4-4818-8df2-15f9d761c043" providerId="ADAL" clId="{86138A30-3CAF-4108-91DA-26D17B28446A}" dt="2021-06-08T14:51:14.524" v="558" actId="1076"/>
        <pc:sldMkLst>
          <pc:docMk/>
          <pc:sldMk cId="4275760990" sldId="263"/>
        </pc:sldMkLst>
        <pc:spChg chg="add mod ord">
          <ac:chgData name="auguste leycure" userId="527af3a6-f0e4-4818-8df2-15f9d761c043" providerId="ADAL" clId="{86138A30-3CAF-4108-91DA-26D17B28446A}" dt="2021-06-08T14:50:58.415" v="554" actId="171"/>
          <ac:spMkLst>
            <pc:docMk/>
            <pc:sldMk cId="4275760990" sldId="263"/>
            <ac:spMk id="3" creationId="{D176EF47-70E8-4E6F-A162-549D97DA17C8}"/>
          </ac:spMkLst>
        </pc:spChg>
        <pc:picChg chg="mod">
          <ac:chgData name="auguste leycure" userId="527af3a6-f0e4-4818-8df2-15f9d761c043" providerId="ADAL" clId="{86138A30-3CAF-4108-91DA-26D17B28446A}" dt="2021-06-08T14:51:14.524" v="558" actId="1076"/>
          <ac:picMkLst>
            <pc:docMk/>
            <pc:sldMk cId="4275760990" sldId="263"/>
            <ac:picMk id="5" creationId="{7646E10E-8EA2-45B3-94D2-AE92EE7D5BBA}"/>
          </ac:picMkLst>
        </pc:picChg>
      </pc:sldChg>
      <pc:sldChg chg="modSp mod">
        <pc:chgData name="auguste leycure" userId="527af3a6-f0e4-4818-8df2-15f9d761c043" providerId="ADAL" clId="{86138A30-3CAF-4108-91DA-26D17B28446A}" dt="2021-06-08T14:55:57.944" v="719" actId="27636"/>
        <pc:sldMkLst>
          <pc:docMk/>
          <pc:sldMk cId="2058290430" sldId="264"/>
        </pc:sldMkLst>
        <pc:spChg chg="mod">
          <ac:chgData name="auguste leycure" userId="527af3a6-f0e4-4818-8df2-15f9d761c043" providerId="ADAL" clId="{86138A30-3CAF-4108-91DA-26D17B28446A}" dt="2021-06-08T14:52:22.140" v="568" actId="20577"/>
          <ac:spMkLst>
            <pc:docMk/>
            <pc:sldMk cId="2058290430" sldId="264"/>
            <ac:spMk id="2" creationId="{56C92DF8-66E0-44A8-9A10-AD03E212630F}"/>
          </ac:spMkLst>
        </pc:spChg>
        <pc:spChg chg="mod">
          <ac:chgData name="auguste leycure" userId="527af3a6-f0e4-4818-8df2-15f9d761c043" providerId="ADAL" clId="{86138A30-3CAF-4108-91DA-26D17B28446A}" dt="2021-06-08T14:55:57.944" v="719" actId="27636"/>
          <ac:spMkLst>
            <pc:docMk/>
            <pc:sldMk cId="2058290430" sldId="264"/>
            <ac:spMk id="3" creationId="{E4762A14-F6CD-41E5-9F50-D78E638992C7}"/>
          </ac:spMkLst>
        </pc:spChg>
      </pc:sldChg>
      <pc:sldChg chg="addSp modSp mod">
        <pc:chgData name="auguste leycure" userId="527af3a6-f0e4-4818-8df2-15f9d761c043" providerId="ADAL" clId="{86138A30-3CAF-4108-91DA-26D17B28446A}" dt="2021-06-08T14:52:47.434" v="572" actId="14100"/>
        <pc:sldMkLst>
          <pc:docMk/>
          <pc:sldMk cId="3153413726" sldId="265"/>
        </pc:sldMkLst>
        <pc:spChg chg="add mod ord">
          <ac:chgData name="auguste leycure" userId="527af3a6-f0e4-4818-8df2-15f9d761c043" providerId="ADAL" clId="{86138A30-3CAF-4108-91DA-26D17B28446A}" dt="2021-06-08T14:52:39.116" v="570" actId="171"/>
          <ac:spMkLst>
            <pc:docMk/>
            <pc:sldMk cId="3153413726" sldId="265"/>
            <ac:spMk id="4" creationId="{FAFF4EFB-DF63-4584-B9CC-753BEDDF9D66}"/>
          </ac:spMkLst>
        </pc:spChg>
        <pc:picChg chg="mod">
          <ac:chgData name="auguste leycure" userId="527af3a6-f0e4-4818-8df2-15f9d761c043" providerId="ADAL" clId="{86138A30-3CAF-4108-91DA-26D17B28446A}" dt="2021-06-08T14:52:47.434" v="572" actId="14100"/>
          <ac:picMkLst>
            <pc:docMk/>
            <pc:sldMk cId="3153413726" sldId="265"/>
            <ac:picMk id="5" creationId="{A10328D8-9322-4DC5-97C5-ADBDF8547665}"/>
          </ac:picMkLst>
        </pc:picChg>
      </pc:sldChg>
      <pc:sldChg chg="modSp mod">
        <pc:chgData name="auguste leycure" userId="527af3a6-f0e4-4818-8df2-15f9d761c043" providerId="ADAL" clId="{86138A30-3CAF-4108-91DA-26D17B28446A}" dt="2021-06-08T14:57:16.094" v="732" actId="20577"/>
        <pc:sldMkLst>
          <pc:docMk/>
          <pc:sldMk cId="1482470267" sldId="266"/>
        </pc:sldMkLst>
        <pc:spChg chg="mod">
          <ac:chgData name="auguste leycure" userId="527af3a6-f0e4-4818-8df2-15f9d761c043" providerId="ADAL" clId="{86138A30-3CAF-4108-91DA-26D17B28446A}" dt="2021-06-08T14:57:16.094" v="732" actId="20577"/>
          <ac:spMkLst>
            <pc:docMk/>
            <pc:sldMk cId="1482470267" sldId="266"/>
            <ac:spMk id="2" creationId="{B718E6EE-8B4F-48DB-A0DE-810C66ECD9E4}"/>
          </ac:spMkLst>
        </pc:spChg>
      </pc:sldChg>
      <pc:sldChg chg="addSp modSp mod">
        <pc:chgData name="auguste leycure" userId="527af3a6-f0e4-4818-8df2-15f9d761c043" providerId="ADAL" clId="{86138A30-3CAF-4108-91DA-26D17B28446A}" dt="2021-06-08T14:58:30.883" v="739" actId="1076"/>
        <pc:sldMkLst>
          <pc:docMk/>
          <pc:sldMk cId="2668761536" sldId="267"/>
        </pc:sldMkLst>
        <pc:spChg chg="add mod ord">
          <ac:chgData name="auguste leycure" userId="527af3a6-f0e4-4818-8df2-15f9d761c043" providerId="ADAL" clId="{86138A30-3CAF-4108-91DA-26D17B28446A}" dt="2021-06-08T14:58:14.071" v="734" actId="171"/>
          <ac:spMkLst>
            <pc:docMk/>
            <pc:sldMk cId="2668761536" sldId="267"/>
            <ac:spMk id="4" creationId="{927BA269-2ABB-4426-9DEA-4F9ADC15B589}"/>
          </ac:spMkLst>
        </pc:spChg>
        <pc:picChg chg="mod">
          <ac:chgData name="auguste leycure" userId="527af3a6-f0e4-4818-8df2-15f9d761c043" providerId="ADAL" clId="{86138A30-3CAF-4108-91DA-26D17B28446A}" dt="2021-06-08T14:58:30.883" v="739" actId="1076"/>
          <ac:picMkLst>
            <pc:docMk/>
            <pc:sldMk cId="2668761536" sldId="267"/>
            <ac:picMk id="5" creationId="{5FEBFAFB-6C3E-4C86-9A66-8FE561199B67}"/>
          </ac:picMkLst>
        </pc:picChg>
      </pc:sldChg>
      <pc:sldChg chg="modSp mod">
        <pc:chgData name="auguste leycure" userId="527af3a6-f0e4-4818-8df2-15f9d761c043" providerId="ADAL" clId="{86138A30-3CAF-4108-91DA-26D17B28446A}" dt="2021-06-08T18:59:32.033" v="1426" actId="21"/>
        <pc:sldMkLst>
          <pc:docMk/>
          <pc:sldMk cId="1200153501" sldId="268"/>
        </pc:sldMkLst>
        <pc:spChg chg="mod">
          <ac:chgData name="auguste leycure" userId="527af3a6-f0e4-4818-8df2-15f9d761c043" providerId="ADAL" clId="{86138A30-3CAF-4108-91DA-26D17B28446A}" dt="2021-06-08T18:59:32.033" v="1426" actId="21"/>
          <ac:spMkLst>
            <pc:docMk/>
            <pc:sldMk cId="1200153501" sldId="268"/>
            <ac:spMk id="3" creationId="{AD4DBA5E-EF25-48CD-B9EA-B4A0AD305ED8}"/>
          </ac:spMkLst>
        </pc:spChg>
      </pc:sldChg>
      <pc:sldChg chg="modSp mod">
        <pc:chgData name="auguste leycure" userId="527af3a6-f0e4-4818-8df2-15f9d761c043" providerId="ADAL" clId="{86138A30-3CAF-4108-91DA-26D17B28446A}" dt="2021-06-08T18:55:52.410" v="1312" actId="20577"/>
        <pc:sldMkLst>
          <pc:docMk/>
          <pc:sldMk cId="247363114" sldId="269"/>
        </pc:sldMkLst>
        <pc:spChg chg="mod">
          <ac:chgData name="auguste leycure" userId="527af3a6-f0e4-4818-8df2-15f9d761c043" providerId="ADAL" clId="{86138A30-3CAF-4108-91DA-26D17B28446A}" dt="2021-06-08T18:55:52.410" v="1312" actId="20577"/>
          <ac:spMkLst>
            <pc:docMk/>
            <pc:sldMk cId="247363114" sldId="269"/>
            <ac:spMk id="5" creationId="{C53C2883-E116-4B4E-88C6-645E78AC2E59}"/>
          </ac:spMkLst>
        </pc:spChg>
      </pc:sldChg>
      <pc:sldChg chg="addSp modSp mod">
        <pc:chgData name="auguste leycure" userId="527af3a6-f0e4-4818-8df2-15f9d761c043" providerId="ADAL" clId="{86138A30-3CAF-4108-91DA-26D17B28446A}" dt="2021-06-08T18:55:57.446" v="1314" actId="20577"/>
        <pc:sldMkLst>
          <pc:docMk/>
          <pc:sldMk cId="889782347" sldId="270"/>
        </pc:sldMkLst>
        <pc:spChg chg="mod">
          <ac:chgData name="auguste leycure" userId="527af3a6-f0e4-4818-8df2-15f9d761c043" providerId="ADAL" clId="{86138A30-3CAF-4108-91DA-26D17B28446A}" dt="2021-06-08T18:55:57.446" v="1314" actId="20577"/>
          <ac:spMkLst>
            <pc:docMk/>
            <pc:sldMk cId="889782347" sldId="270"/>
            <ac:spMk id="2" creationId="{8743CCF2-7E27-429A-92C6-2EF2B9FDAFB4}"/>
          </ac:spMkLst>
        </pc:spChg>
        <pc:spChg chg="mod">
          <ac:chgData name="auguste leycure" userId="527af3a6-f0e4-4818-8df2-15f9d761c043" providerId="ADAL" clId="{86138A30-3CAF-4108-91DA-26D17B28446A}" dt="2021-06-08T13:56:40.659" v="47" actId="20577"/>
          <ac:spMkLst>
            <pc:docMk/>
            <pc:sldMk cId="889782347" sldId="270"/>
            <ac:spMk id="5" creationId="{D940ED44-8167-486B-A176-57C6A1C27896}"/>
          </ac:spMkLst>
        </pc:spChg>
        <pc:picChg chg="add mod">
          <ac:chgData name="auguste leycure" userId="527af3a6-f0e4-4818-8df2-15f9d761c043" providerId="ADAL" clId="{86138A30-3CAF-4108-91DA-26D17B28446A}" dt="2021-06-08T13:55:52.469" v="3" actId="1076"/>
          <ac:picMkLst>
            <pc:docMk/>
            <pc:sldMk cId="889782347" sldId="270"/>
            <ac:picMk id="1026" creationId="{765F71C8-DFC9-413E-9B91-987383FB5954}"/>
          </ac:picMkLst>
        </pc:picChg>
      </pc:sldChg>
      <pc:sldChg chg="modSp new mod">
        <pc:chgData name="auguste leycure" userId="527af3a6-f0e4-4818-8df2-15f9d761c043" providerId="ADAL" clId="{86138A30-3CAF-4108-91DA-26D17B28446A}" dt="2021-06-08T14:16:49.796" v="330" actId="403"/>
        <pc:sldMkLst>
          <pc:docMk/>
          <pc:sldMk cId="1163740868" sldId="271"/>
        </pc:sldMkLst>
        <pc:spChg chg="mod">
          <ac:chgData name="auguste leycure" userId="527af3a6-f0e4-4818-8df2-15f9d761c043" providerId="ADAL" clId="{86138A30-3CAF-4108-91DA-26D17B28446A}" dt="2021-06-08T14:15:57.484" v="253" actId="20577"/>
          <ac:spMkLst>
            <pc:docMk/>
            <pc:sldMk cId="1163740868" sldId="271"/>
            <ac:spMk id="2" creationId="{C7E543BF-9305-44A1-A746-D7E665CF6169}"/>
          </ac:spMkLst>
        </pc:spChg>
        <pc:spChg chg="mod">
          <ac:chgData name="auguste leycure" userId="527af3a6-f0e4-4818-8df2-15f9d761c043" providerId="ADAL" clId="{86138A30-3CAF-4108-91DA-26D17B28446A}" dt="2021-06-08T14:16:49.796" v="330" actId="403"/>
          <ac:spMkLst>
            <pc:docMk/>
            <pc:sldMk cId="1163740868" sldId="271"/>
            <ac:spMk id="4" creationId="{64DE3679-EBD0-4593-BF16-C0E2FD28B2FC}"/>
          </ac:spMkLst>
        </pc:spChg>
      </pc:sldChg>
      <pc:sldChg chg="addSp delSp modSp add mod setBg">
        <pc:chgData name="auguste leycure" userId="527af3a6-f0e4-4818-8df2-15f9d761c043" providerId="ADAL" clId="{86138A30-3CAF-4108-91DA-26D17B28446A}" dt="2021-06-08T14:27:21.810" v="506" actId="1076"/>
        <pc:sldMkLst>
          <pc:docMk/>
          <pc:sldMk cId="806784810" sldId="272"/>
        </pc:sldMkLst>
        <pc:spChg chg="add del mod">
          <ac:chgData name="auguste leycure" userId="527af3a6-f0e4-4818-8df2-15f9d761c043" providerId="ADAL" clId="{86138A30-3CAF-4108-91DA-26D17B28446A}" dt="2021-06-08T14:27:06.914" v="503" actId="478"/>
          <ac:spMkLst>
            <pc:docMk/>
            <pc:sldMk cId="806784810" sldId="272"/>
            <ac:spMk id="6" creationId="{0FCAE5E5-09B7-4A84-9E94-583C8429A863}"/>
          </ac:spMkLst>
        </pc:spChg>
        <pc:picChg chg="del">
          <ac:chgData name="auguste leycure" userId="527af3a6-f0e4-4818-8df2-15f9d761c043" providerId="ADAL" clId="{86138A30-3CAF-4108-91DA-26D17B28446A}" dt="2021-06-08T14:27:00.339" v="501" actId="478"/>
          <ac:picMkLst>
            <pc:docMk/>
            <pc:sldMk cId="806784810" sldId="272"/>
            <ac:picMk id="5" creationId="{0284D538-DDE0-4CEE-98D9-26C5519C2A65}"/>
          </ac:picMkLst>
        </pc:picChg>
        <pc:picChg chg="add mod">
          <ac:chgData name="auguste leycure" userId="527af3a6-f0e4-4818-8df2-15f9d761c043" providerId="ADAL" clId="{86138A30-3CAF-4108-91DA-26D17B28446A}" dt="2021-06-08T14:27:21.810" v="506" actId="1076"/>
          <ac:picMkLst>
            <pc:docMk/>
            <pc:sldMk cId="806784810" sldId="272"/>
            <ac:picMk id="7" creationId="{B0DE71E4-96E5-4130-8B8C-774756D114BD}"/>
          </ac:picMkLst>
        </pc:picChg>
      </pc:sldChg>
      <pc:sldChg chg="modSp new mod">
        <pc:chgData name="auguste leycure" userId="527af3a6-f0e4-4818-8df2-15f9d761c043" providerId="ADAL" clId="{86138A30-3CAF-4108-91DA-26D17B28446A}" dt="2021-06-08T18:59:38.999" v="1430" actId="6549"/>
        <pc:sldMkLst>
          <pc:docMk/>
          <pc:sldMk cId="4026388190" sldId="273"/>
        </pc:sldMkLst>
        <pc:spChg chg="mod">
          <ac:chgData name="auguste leycure" userId="527af3a6-f0e4-4818-8df2-15f9d761c043" providerId="ADAL" clId="{86138A30-3CAF-4108-91DA-26D17B28446A}" dt="2021-06-08T14:59:45.336" v="773" actId="20577"/>
          <ac:spMkLst>
            <pc:docMk/>
            <pc:sldMk cId="4026388190" sldId="273"/>
            <ac:spMk id="2" creationId="{675852CA-5467-4A45-A9C7-F2E7977D879C}"/>
          </ac:spMkLst>
        </pc:spChg>
        <pc:spChg chg="mod">
          <ac:chgData name="auguste leycure" userId="527af3a6-f0e4-4818-8df2-15f9d761c043" providerId="ADAL" clId="{86138A30-3CAF-4108-91DA-26D17B28446A}" dt="2021-06-08T18:59:38.999" v="1430" actId="6549"/>
          <ac:spMkLst>
            <pc:docMk/>
            <pc:sldMk cId="4026388190" sldId="273"/>
            <ac:spMk id="4" creationId="{FFEA3224-F877-451F-B27E-5C4674843223}"/>
          </ac:spMkLst>
        </pc:spChg>
      </pc:sldChg>
      <pc:sldChg chg="addSp delSp modSp new mod">
        <pc:chgData name="auguste leycure" userId="527af3a6-f0e4-4818-8df2-15f9d761c043" providerId="ADAL" clId="{86138A30-3CAF-4108-91DA-26D17B28446A}" dt="2021-06-08T18:23:13.160" v="1001" actId="14100"/>
        <pc:sldMkLst>
          <pc:docMk/>
          <pc:sldMk cId="3450193377" sldId="274"/>
        </pc:sldMkLst>
        <pc:spChg chg="add mod">
          <ac:chgData name="auguste leycure" userId="527af3a6-f0e4-4818-8df2-15f9d761c043" providerId="ADAL" clId="{86138A30-3CAF-4108-91DA-26D17B28446A}" dt="2021-06-08T18:22:31.046" v="992"/>
          <ac:spMkLst>
            <pc:docMk/>
            <pc:sldMk cId="3450193377" sldId="274"/>
            <ac:spMk id="7" creationId="{88185D98-EBEE-427D-AFF9-3BEA5F786F0C}"/>
          </ac:spMkLst>
        </pc:spChg>
        <pc:spChg chg="add mod">
          <ac:chgData name="auguste leycure" userId="527af3a6-f0e4-4818-8df2-15f9d761c043" providerId="ADAL" clId="{86138A30-3CAF-4108-91DA-26D17B28446A}" dt="2021-06-08T18:22:48.435" v="995" actId="208"/>
          <ac:spMkLst>
            <pc:docMk/>
            <pc:sldMk cId="3450193377" sldId="274"/>
            <ac:spMk id="9" creationId="{95D30761-82DB-4756-82D5-439AF0E45419}"/>
          </ac:spMkLst>
        </pc:spChg>
        <pc:spChg chg="add mod">
          <ac:chgData name="auguste leycure" userId="527af3a6-f0e4-4818-8df2-15f9d761c043" providerId="ADAL" clId="{86138A30-3CAF-4108-91DA-26D17B28446A}" dt="2021-06-08T18:23:01.545" v="998" actId="14100"/>
          <ac:spMkLst>
            <pc:docMk/>
            <pc:sldMk cId="3450193377" sldId="274"/>
            <ac:spMk id="10" creationId="{0B37A211-8445-4E6E-A8E9-3D87B8A50F32}"/>
          </ac:spMkLst>
        </pc:spChg>
        <pc:spChg chg="add mod">
          <ac:chgData name="auguste leycure" userId="527af3a6-f0e4-4818-8df2-15f9d761c043" providerId="ADAL" clId="{86138A30-3CAF-4108-91DA-26D17B28446A}" dt="2021-06-08T18:23:13.160" v="1001" actId="14100"/>
          <ac:spMkLst>
            <pc:docMk/>
            <pc:sldMk cId="3450193377" sldId="274"/>
            <ac:spMk id="11" creationId="{98EF51CD-0A83-4F45-98C8-BC8D6BDB2619}"/>
          </ac:spMkLst>
        </pc:spChg>
        <pc:picChg chg="add del">
          <ac:chgData name="auguste leycure" userId="527af3a6-f0e4-4818-8df2-15f9d761c043" providerId="ADAL" clId="{86138A30-3CAF-4108-91DA-26D17B28446A}" dt="2021-06-08T18:20:47.063" v="988" actId="478"/>
          <ac:picMkLst>
            <pc:docMk/>
            <pc:sldMk cId="3450193377" sldId="274"/>
            <ac:picMk id="6" creationId="{45AC5690-5DA9-42E6-83F8-E4B6067AF3B6}"/>
          </ac:picMkLst>
        </pc:picChg>
        <pc:picChg chg="add mod">
          <ac:chgData name="auguste leycure" userId="527af3a6-f0e4-4818-8df2-15f9d761c043" providerId="ADAL" clId="{86138A30-3CAF-4108-91DA-26D17B28446A}" dt="2021-06-08T18:22:31.046" v="992"/>
          <ac:picMkLst>
            <pc:docMk/>
            <pc:sldMk cId="3450193377" sldId="274"/>
            <ac:picMk id="8" creationId="{A4FFCDF6-D3A9-4F56-941C-BFF657603CA7}"/>
          </ac:picMkLst>
        </pc:picChg>
      </pc:sldChg>
      <pc:sldChg chg="addSp modSp new mod">
        <pc:chgData name="auguste leycure" userId="527af3a6-f0e4-4818-8df2-15f9d761c043" providerId="ADAL" clId="{86138A30-3CAF-4108-91DA-26D17B28446A}" dt="2021-06-08T18:24:00.430" v="1011" actId="14100"/>
        <pc:sldMkLst>
          <pc:docMk/>
          <pc:sldMk cId="912939081" sldId="275"/>
        </pc:sldMkLst>
        <pc:spChg chg="add mod">
          <ac:chgData name="auguste leycure" userId="527af3a6-f0e4-4818-8df2-15f9d761c043" providerId="ADAL" clId="{86138A30-3CAF-4108-91DA-26D17B28446A}" dt="2021-06-08T18:23:31.083" v="1003"/>
          <ac:spMkLst>
            <pc:docMk/>
            <pc:sldMk cId="912939081" sldId="275"/>
            <ac:spMk id="5" creationId="{D244FC73-9974-4445-BD12-47C58F5E4B59}"/>
          </ac:spMkLst>
        </pc:spChg>
        <pc:picChg chg="add mod">
          <ac:chgData name="auguste leycure" userId="527af3a6-f0e4-4818-8df2-15f9d761c043" providerId="ADAL" clId="{86138A30-3CAF-4108-91DA-26D17B28446A}" dt="2021-06-08T18:23:31.083" v="1003"/>
          <ac:picMkLst>
            <pc:docMk/>
            <pc:sldMk cId="912939081" sldId="275"/>
            <ac:picMk id="6" creationId="{147F4E5A-848D-4F42-9B39-FAEB32B58019}"/>
          </ac:picMkLst>
        </pc:picChg>
        <pc:picChg chg="add mod">
          <ac:chgData name="auguste leycure" userId="527af3a6-f0e4-4818-8df2-15f9d761c043" providerId="ADAL" clId="{86138A30-3CAF-4108-91DA-26D17B28446A}" dt="2021-06-08T18:23:42.173" v="1005" actId="1076"/>
          <ac:picMkLst>
            <pc:docMk/>
            <pc:sldMk cId="912939081" sldId="275"/>
            <ac:picMk id="8" creationId="{3DEACF6D-ACDF-44D9-8A9E-FB6F198EF037}"/>
          </ac:picMkLst>
        </pc:picChg>
        <pc:picChg chg="add mod">
          <ac:chgData name="auguste leycure" userId="527af3a6-f0e4-4818-8df2-15f9d761c043" providerId="ADAL" clId="{86138A30-3CAF-4108-91DA-26D17B28446A}" dt="2021-06-08T18:23:49.982" v="1008" actId="14100"/>
          <ac:picMkLst>
            <pc:docMk/>
            <pc:sldMk cId="912939081" sldId="275"/>
            <ac:picMk id="10" creationId="{B78BFC22-F3B6-4DB9-8EA7-E89791BFF091}"/>
          </ac:picMkLst>
        </pc:picChg>
        <pc:picChg chg="add mod">
          <ac:chgData name="auguste leycure" userId="527af3a6-f0e4-4818-8df2-15f9d761c043" providerId="ADAL" clId="{86138A30-3CAF-4108-91DA-26D17B28446A}" dt="2021-06-08T18:24:00.430" v="1011" actId="14100"/>
          <ac:picMkLst>
            <pc:docMk/>
            <pc:sldMk cId="912939081" sldId="275"/>
            <ac:picMk id="12" creationId="{7ADADA0F-F4CB-4497-BA2C-390885A5BD5D}"/>
          </ac:picMkLst>
        </pc:picChg>
      </pc:sldChg>
      <pc:sldChg chg="modSp new mod">
        <pc:chgData name="auguste leycure" userId="527af3a6-f0e4-4818-8df2-15f9d761c043" providerId="ADAL" clId="{86138A30-3CAF-4108-91DA-26D17B28446A}" dt="2021-06-08T18:26:05.785" v="1110" actId="20577"/>
        <pc:sldMkLst>
          <pc:docMk/>
          <pc:sldMk cId="1479621379" sldId="276"/>
        </pc:sldMkLst>
        <pc:spChg chg="mod">
          <ac:chgData name="auguste leycure" userId="527af3a6-f0e4-4818-8df2-15f9d761c043" providerId="ADAL" clId="{86138A30-3CAF-4108-91DA-26D17B28446A}" dt="2021-06-08T18:24:49.647" v="1015" actId="27636"/>
          <ac:spMkLst>
            <pc:docMk/>
            <pc:sldMk cId="1479621379" sldId="276"/>
            <ac:spMk id="2" creationId="{1761781E-9C78-4406-B211-E253949DA9B1}"/>
          </ac:spMkLst>
        </pc:spChg>
        <pc:spChg chg="mod">
          <ac:chgData name="auguste leycure" userId="527af3a6-f0e4-4818-8df2-15f9d761c043" providerId="ADAL" clId="{86138A30-3CAF-4108-91DA-26D17B28446A}" dt="2021-06-08T18:26:05.785" v="1110" actId="20577"/>
          <ac:spMkLst>
            <pc:docMk/>
            <pc:sldMk cId="1479621379" sldId="276"/>
            <ac:spMk id="4" creationId="{271B22D4-8FD1-4BF3-8E4D-7B9A8C65378C}"/>
          </ac:spMkLst>
        </pc:spChg>
      </pc:sldChg>
      <pc:sldChg chg="addSp delSp modSp new mod">
        <pc:chgData name="auguste leycure" userId="527af3a6-f0e4-4818-8df2-15f9d761c043" providerId="ADAL" clId="{86138A30-3CAF-4108-91DA-26D17B28446A}" dt="2021-06-08T18:41:34.705" v="1254" actId="14100"/>
        <pc:sldMkLst>
          <pc:docMk/>
          <pc:sldMk cId="3676417368" sldId="277"/>
        </pc:sldMkLst>
        <pc:spChg chg="mod">
          <ac:chgData name="auguste leycure" userId="527af3a6-f0e4-4818-8df2-15f9d761c043" providerId="ADAL" clId="{86138A30-3CAF-4108-91DA-26D17B28446A}" dt="2021-06-08T18:37:27.650" v="1121" actId="20577"/>
          <ac:spMkLst>
            <pc:docMk/>
            <pc:sldMk cId="3676417368" sldId="277"/>
            <ac:spMk id="2" creationId="{41F24C19-7C95-47CE-A245-0FE29DCEF217}"/>
          </ac:spMkLst>
        </pc:spChg>
        <pc:spChg chg="add del mod">
          <ac:chgData name="auguste leycure" userId="527af3a6-f0e4-4818-8df2-15f9d761c043" providerId="ADAL" clId="{86138A30-3CAF-4108-91DA-26D17B28446A}" dt="2021-06-08T18:41:26.839" v="1252" actId="20577"/>
          <ac:spMkLst>
            <pc:docMk/>
            <pc:sldMk cId="3676417368" sldId="277"/>
            <ac:spMk id="4" creationId="{E53DF1C4-83E3-4711-B7A8-E7E28EECD320}"/>
          </ac:spMkLst>
        </pc:spChg>
        <pc:picChg chg="add del mod">
          <ac:chgData name="auguste leycure" userId="527af3a6-f0e4-4818-8df2-15f9d761c043" providerId="ADAL" clId="{86138A30-3CAF-4108-91DA-26D17B28446A}" dt="2021-06-08T18:37:46.173" v="1123"/>
          <ac:picMkLst>
            <pc:docMk/>
            <pc:sldMk cId="3676417368" sldId="277"/>
            <ac:picMk id="2050" creationId="{9C0646A5-AFB6-48D7-B1A9-62A4F4228A95}"/>
          </ac:picMkLst>
        </pc:picChg>
        <pc:picChg chg="add del mod">
          <ac:chgData name="auguste leycure" userId="527af3a6-f0e4-4818-8df2-15f9d761c043" providerId="ADAL" clId="{86138A30-3CAF-4108-91DA-26D17B28446A}" dt="2021-06-08T18:37:51.214" v="1125"/>
          <ac:picMkLst>
            <pc:docMk/>
            <pc:sldMk cId="3676417368" sldId="277"/>
            <ac:picMk id="2052" creationId="{1CFEB07A-C9EC-464B-B8D9-EF297DCB791F}"/>
          </ac:picMkLst>
        </pc:picChg>
        <pc:picChg chg="add mod">
          <ac:chgData name="auguste leycure" userId="527af3a6-f0e4-4818-8df2-15f9d761c043" providerId="ADAL" clId="{86138A30-3CAF-4108-91DA-26D17B28446A}" dt="2021-06-08T18:41:34.705" v="1254" actId="14100"/>
          <ac:picMkLst>
            <pc:docMk/>
            <pc:sldMk cId="3676417368" sldId="277"/>
            <ac:picMk id="2054" creationId="{01565B17-0F5D-4F24-A686-4DC5B779E7F0}"/>
          </ac:picMkLst>
        </pc:picChg>
      </pc:sldChg>
      <pc:sldChg chg="modSp new mod">
        <pc:chgData name="auguste leycure" userId="527af3a6-f0e4-4818-8df2-15f9d761c043" providerId="ADAL" clId="{86138A30-3CAF-4108-91DA-26D17B28446A}" dt="2021-06-08T18:57:23.253" v="1356" actId="20577"/>
        <pc:sldMkLst>
          <pc:docMk/>
          <pc:sldMk cId="466639993" sldId="278"/>
        </pc:sldMkLst>
        <pc:spChg chg="mod">
          <ac:chgData name="auguste leycure" userId="527af3a6-f0e4-4818-8df2-15f9d761c043" providerId="ADAL" clId="{86138A30-3CAF-4108-91DA-26D17B28446A}" dt="2021-06-08T18:57:23.253" v="1356" actId="20577"/>
          <ac:spMkLst>
            <pc:docMk/>
            <pc:sldMk cId="466639993" sldId="278"/>
            <ac:spMk id="2" creationId="{000CA5C9-A9ED-4020-BEDD-13FE8CC659D3}"/>
          </ac:spMkLst>
        </pc:spChg>
      </pc:sldChg>
      <pc:sldChg chg="modSp new del mod">
        <pc:chgData name="auguste leycure" userId="527af3a6-f0e4-4818-8df2-15f9d761c043" providerId="ADAL" clId="{86138A30-3CAF-4108-91DA-26D17B28446A}" dt="2021-06-08T18:57:06.641" v="1327" actId="47"/>
        <pc:sldMkLst>
          <pc:docMk/>
          <pc:sldMk cId="3914393040" sldId="278"/>
        </pc:sldMkLst>
        <pc:spChg chg="mod">
          <ac:chgData name="auguste leycure" userId="527af3a6-f0e4-4818-8df2-15f9d761c043" providerId="ADAL" clId="{86138A30-3CAF-4108-91DA-26D17B28446A}" dt="2021-06-08T18:57:03.357" v="1326" actId="20577"/>
          <ac:spMkLst>
            <pc:docMk/>
            <pc:sldMk cId="3914393040" sldId="278"/>
            <ac:spMk id="2" creationId="{B4B20457-A95E-485A-A010-721D887E1E9A}"/>
          </ac:spMkLst>
        </pc:spChg>
      </pc:sldChg>
    </pc:docChg>
  </pc:docChgLst>
  <pc:docChgLst>
    <pc:chgData name="Thomas GENDRE" userId="d35203d9-4437-4bc8-800a-27ece027cf04" providerId="ADAL" clId="{1FFF6F8A-81AF-41F7-86F6-0499203CFE98}"/>
    <pc:docChg chg="undo custSel modSld">
      <pc:chgData name="Thomas GENDRE" userId="d35203d9-4437-4bc8-800a-27ece027cf04" providerId="ADAL" clId="{1FFF6F8A-81AF-41F7-86F6-0499203CFE98}" dt="2021-03-26T13:49:12.718" v="217" actId="20577"/>
      <pc:docMkLst>
        <pc:docMk/>
      </pc:docMkLst>
      <pc:sldChg chg="modSp mod">
        <pc:chgData name="Thomas GENDRE" userId="d35203d9-4437-4bc8-800a-27ece027cf04" providerId="ADAL" clId="{1FFF6F8A-81AF-41F7-86F6-0499203CFE98}" dt="2021-03-26T13:37:15.795" v="15" actId="6549"/>
        <pc:sldMkLst>
          <pc:docMk/>
          <pc:sldMk cId="2265406788" sldId="257"/>
        </pc:sldMkLst>
        <pc:spChg chg="mod">
          <ac:chgData name="Thomas GENDRE" userId="d35203d9-4437-4bc8-800a-27ece027cf04" providerId="ADAL" clId="{1FFF6F8A-81AF-41F7-86F6-0499203CFE98}" dt="2021-03-26T13:37:15.795" v="15" actId="6549"/>
          <ac:spMkLst>
            <pc:docMk/>
            <pc:sldMk cId="2265406788" sldId="257"/>
            <ac:spMk id="3" creationId="{09EC984A-CD57-49BA-9A78-CD5BDF0D6F60}"/>
          </ac:spMkLst>
        </pc:spChg>
      </pc:sldChg>
      <pc:sldChg chg="modSp mod">
        <pc:chgData name="Thomas GENDRE" userId="d35203d9-4437-4bc8-800a-27ece027cf04" providerId="ADAL" clId="{1FFF6F8A-81AF-41F7-86F6-0499203CFE98}" dt="2021-03-26T13:38:18.358" v="23" actId="20577"/>
        <pc:sldMkLst>
          <pc:docMk/>
          <pc:sldMk cId="1001692006" sldId="259"/>
        </pc:sldMkLst>
        <pc:spChg chg="mod">
          <ac:chgData name="Thomas GENDRE" userId="d35203d9-4437-4bc8-800a-27ece027cf04" providerId="ADAL" clId="{1FFF6F8A-81AF-41F7-86F6-0499203CFE98}" dt="2021-03-26T13:38:18.358" v="23" actId="20577"/>
          <ac:spMkLst>
            <pc:docMk/>
            <pc:sldMk cId="1001692006" sldId="259"/>
            <ac:spMk id="3" creationId="{B0494A2C-E2CE-44EC-972E-18E0FB0E8B5E}"/>
          </ac:spMkLst>
        </pc:spChg>
      </pc:sldChg>
      <pc:sldChg chg="modSp mod">
        <pc:chgData name="Thomas GENDRE" userId="d35203d9-4437-4bc8-800a-27ece027cf04" providerId="ADAL" clId="{1FFF6F8A-81AF-41F7-86F6-0499203CFE98}" dt="2021-03-26T13:41:11.244" v="65" actId="20577"/>
        <pc:sldMkLst>
          <pc:docMk/>
          <pc:sldMk cId="1791337454" sldId="260"/>
        </pc:sldMkLst>
        <pc:spChg chg="mod">
          <ac:chgData name="Thomas GENDRE" userId="d35203d9-4437-4bc8-800a-27ece027cf04" providerId="ADAL" clId="{1FFF6F8A-81AF-41F7-86F6-0499203CFE98}" dt="2021-03-26T13:39:59.156" v="30" actId="20577"/>
          <ac:spMkLst>
            <pc:docMk/>
            <pc:sldMk cId="1791337454" sldId="260"/>
            <ac:spMk id="2" creationId="{11ADD870-0A12-448D-9821-8F536181A3F4}"/>
          </ac:spMkLst>
        </pc:spChg>
        <pc:spChg chg="mod">
          <ac:chgData name="Thomas GENDRE" userId="d35203d9-4437-4bc8-800a-27ece027cf04" providerId="ADAL" clId="{1FFF6F8A-81AF-41F7-86F6-0499203CFE98}" dt="2021-03-26T13:41:11.244" v="65" actId="20577"/>
          <ac:spMkLst>
            <pc:docMk/>
            <pc:sldMk cId="1791337454" sldId="260"/>
            <ac:spMk id="3" creationId="{AC0D6F19-BB6F-4BB6-9E8A-5C948E11B2A9}"/>
          </ac:spMkLst>
        </pc:spChg>
      </pc:sldChg>
      <pc:sldChg chg="modSp mod">
        <pc:chgData name="Thomas GENDRE" userId="d35203d9-4437-4bc8-800a-27ece027cf04" providerId="ADAL" clId="{1FFF6F8A-81AF-41F7-86F6-0499203CFE98}" dt="2021-03-26T13:43:54.733" v="93" actId="20577"/>
        <pc:sldMkLst>
          <pc:docMk/>
          <pc:sldMk cId="2245339300" sldId="262"/>
        </pc:sldMkLst>
        <pc:spChg chg="mod">
          <ac:chgData name="Thomas GENDRE" userId="d35203d9-4437-4bc8-800a-27ece027cf04" providerId="ADAL" clId="{1FFF6F8A-81AF-41F7-86F6-0499203CFE98}" dt="2021-03-26T13:43:54.733" v="93" actId="20577"/>
          <ac:spMkLst>
            <pc:docMk/>
            <pc:sldMk cId="2245339300" sldId="262"/>
            <ac:spMk id="3" creationId="{CA2F866F-594B-4611-A186-8E7779CD6C9F}"/>
          </ac:spMkLst>
        </pc:spChg>
      </pc:sldChg>
      <pc:sldChg chg="modSp mod">
        <pc:chgData name="Thomas GENDRE" userId="d35203d9-4437-4bc8-800a-27ece027cf04" providerId="ADAL" clId="{1FFF6F8A-81AF-41F7-86F6-0499203CFE98}" dt="2021-03-26T13:46:45.175" v="185" actId="20577"/>
        <pc:sldMkLst>
          <pc:docMk/>
          <pc:sldMk cId="2058290430" sldId="264"/>
        </pc:sldMkLst>
        <pc:spChg chg="mod">
          <ac:chgData name="Thomas GENDRE" userId="d35203d9-4437-4bc8-800a-27ece027cf04" providerId="ADAL" clId="{1FFF6F8A-81AF-41F7-86F6-0499203CFE98}" dt="2021-03-26T13:46:45.175" v="185" actId="20577"/>
          <ac:spMkLst>
            <pc:docMk/>
            <pc:sldMk cId="2058290430" sldId="264"/>
            <ac:spMk id="3" creationId="{E4762A14-F6CD-41E5-9F50-D78E638992C7}"/>
          </ac:spMkLst>
        </pc:spChg>
      </pc:sldChg>
      <pc:sldChg chg="modSp mod">
        <pc:chgData name="Thomas GENDRE" userId="d35203d9-4437-4bc8-800a-27ece027cf04" providerId="ADAL" clId="{1FFF6F8A-81AF-41F7-86F6-0499203CFE98}" dt="2021-03-26T13:47:58.885" v="213" actId="20577"/>
        <pc:sldMkLst>
          <pc:docMk/>
          <pc:sldMk cId="1482470267" sldId="266"/>
        </pc:sldMkLst>
        <pc:spChg chg="mod">
          <ac:chgData name="Thomas GENDRE" userId="d35203d9-4437-4bc8-800a-27ece027cf04" providerId="ADAL" clId="{1FFF6F8A-81AF-41F7-86F6-0499203CFE98}" dt="2021-03-26T13:47:58.885" v="213" actId="20577"/>
          <ac:spMkLst>
            <pc:docMk/>
            <pc:sldMk cId="1482470267" sldId="266"/>
            <ac:spMk id="3" creationId="{49DE2BC5-DF0D-414C-9A88-6904E10A21C7}"/>
          </ac:spMkLst>
        </pc:spChg>
      </pc:sldChg>
      <pc:sldChg chg="modSp mod">
        <pc:chgData name="Thomas GENDRE" userId="d35203d9-4437-4bc8-800a-27ece027cf04" providerId="ADAL" clId="{1FFF6F8A-81AF-41F7-86F6-0499203CFE98}" dt="2021-03-26T13:49:12.718" v="217" actId="20577"/>
        <pc:sldMkLst>
          <pc:docMk/>
          <pc:sldMk cId="1200153501" sldId="268"/>
        </pc:sldMkLst>
        <pc:spChg chg="mod">
          <ac:chgData name="Thomas GENDRE" userId="d35203d9-4437-4bc8-800a-27ece027cf04" providerId="ADAL" clId="{1FFF6F8A-81AF-41F7-86F6-0499203CFE98}" dt="2021-03-26T13:49:12.718" v="217" actId="20577"/>
          <ac:spMkLst>
            <pc:docMk/>
            <pc:sldMk cId="1200153501" sldId="268"/>
            <ac:spMk id="3" creationId="{AD4DBA5E-EF25-48CD-B9EA-B4A0AD305ED8}"/>
          </ac:spMkLst>
        </pc:spChg>
      </pc:sldChg>
    </pc:docChg>
  </pc:docChgLst>
  <pc:docChgLst>
    <pc:chgData name="Thomas GENDRE" userId="d35203d9-4437-4bc8-800a-27ece027cf04" providerId="ADAL" clId="{F77CDD8B-80E1-4955-9BC1-C617C1031BDF}"/>
    <pc:docChg chg="undo custSel modSld">
      <pc:chgData name="Thomas GENDRE" userId="d35203d9-4437-4bc8-800a-27ece027cf04" providerId="ADAL" clId="{F77CDD8B-80E1-4955-9BC1-C617C1031BDF}" dt="2021-05-26T09:57:20.205" v="8" actId="20577"/>
      <pc:docMkLst>
        <pc:docMk/>
      </pc:docMkLst>
      <pc:sldChg chg="modSp mod">
        <pc:chgData name="Thomas GENDRE" userId="d35203d9-4437-4bc8-800a-27ece027cf04" providerId="ADAL" clId="{F77CDD8B-80E1-4955-9BC1-C617C1031BDF}" dt="2021-05-26T09:57:20.205" v="8" actId="20577"/>
        <pc:sldMkLst>
          <pc:docMk/>
          <pc:sldMk cId="2265406788" sldId="257"/>
        </pc:sldMkLst>
        <pc:spChg chg="mod">
          <ac:chgData name="Thomas GENDRE" userId="d35203d9-4437-4bc8-800a-27ece027cf04" providerId="ADAL" clId="{F77CDD8B-80E1-4955-9BC1-C617C1031BDF}" dt="2021-05-26T09:57:20.205" v="8" actId="20577"/>
          <ac:spMkLst>
            <pc:docMk/>
            <pc:sldMk cId="2265406788" sldId="257"/>
            <ac:spMk id="3" creationId="{09EC984A-CD57-49BA-9A78-CD5BDF0D6F60}"/>
          </ac:spMkLst>
        </pc:spChg>
      </pc:sldChg>
      <pc:sldChg chg="modSp mod">
        <pc:chgData name="Thomas GENDRE" userId="d35203d9-4437-4bc8-800a-27ece027cf04" providerId="ADAL" clId="{F77CDD8B-80E1-4955-9BC1-C617C1031BDF}" dt="2021-05-26T09:55:08.401" v="0" actId="113"/>
        <pc:sldMkLst>
          <pc:docMk/>
          <pc:sldMk cId="247363114" sldId="269"/>
        </pc:sldMkLst>
        <pc:spChg chg="mod">
          <ac:chgData name="Thomas GENDRE" userId="d35203d9-4437-4bc8-800a-27ece027cf04" providerId="ADAL" clId="{F77CDD8B-80E1-4955-9BC1-C617C1031BDF}" dt="2021-05-26T09:55:08.401" v="0" actId="113"/>
          <ac:spMkLst>
            <pc:docMk/>
            <pc:sldMk cId="247363114" sldId="269"/>
            <ac:spMk id="5" creationId="{C53C2883-E116-4B4E-88C6-645E78AC2E5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F464C-6F07-4751-BDC4-8E8AF622D30F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92D3A-C050-4823-8E7C-42581CDC50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152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13E49-90D2-4FA1-9D13-43702AB64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A5D2194-9014-4B34-8813-E6DDB7667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1C054A-D1E3-4FE4-9310-D0218BC87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5BF1-E07B-4D2B-8E3F-8349E3882D1C}" type="datetime1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485940-B181-44E5-9CE7-BFA9B5876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6D507D-650C-412A-B250-7C4C4E6D8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637E-78AD-470B-A45C-A9B307A164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5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EB7CC9-5EAD-425C-ACA4-EE8CF888A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78EE81-2D51-42A6-8F9E-2F355A645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98895A-E11F-4524-8A2E-DEEDD4658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C54B-8D49-4BA8-836E-A20593257401}" type="datetime1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FA83A4-C2C1-41DB-87FA-3D851031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3CFC9C-3E29-45E0-B805-98FE80063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637E-78AD-470B-A45C-A9B307A164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95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6F2F2FB-4FBF-45B1-BDB8-B9D49BDBC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F064E47-930A-4109-A022-9036A7F0F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4B068C-0FD0-4EEE-A2F6-209492D99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9DCC-05DB-4BF6-919B-0634E0778E4E}" type="datetime1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B15580-2E94-4DFE-9E00-B25A7FDAD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B74992-C8F6-4A2F-9CDC-D2F029BAA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637E-78AD-470B-A45C-A9B307A164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922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FFF6F5-497F-4949-A998-E4A1A3BF7CCF}"/>
              </a:ext>
            </a:extLst>
          </p:cNvPr>
          <p:cNvSpPr/>
          <p:nvPr userDrawn="1"/>
        </p:nvSpPr>
        <p:spPr>
          <a:xfrm>
            <a:off x="616449" y="603607"/>
            <a:ext cx="10959102" cy="5650786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7016BC1-9FA5-4E62-AA47-738DE9814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976" y="438150"/>
            <a:ext cx="6124575" cy="59817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4F363AA-F2C2-4E25-BC21-B091DEB9820D}"/>
              </a:ext>
            </a:extLst>
          </p:cNvPr>
          <p:cNvSpPr txBox="1"/>
          <p:nvPr userDrawn="1"/>
        </p:nvSpPr>
        <p:spPr>
          <a:xfrm>
            <a:off x="1961707" y="2017684"/>
            <a:ext cx="5523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00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4BBB14-D042-4E64-924E-5CBDE3FAD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03409" y="1908117"/>
            <a:ext cx="6526438" cy="3041765"/>
          </a:xfrm>
        </p:spPr>
        <p:txBody>
          <a:bodyPr anchor="ctr">
            <a:noAutofit/>
          </a:bodyPr>
          <a:lstStyle>
            <a:lvl1pPr marL="0" indent="0" algn="l">
              <a:buNone/>
              <a:defRPr sz="8000">
                <a:latin typeface="+mj-lt"/>
              </a:defRPr>
            </a:lvl1pPr>
          </a:lstStyle>
          <a:p>
            <a:pPr lvl="0"/>
            <a:r>
              <a:rPr lang="fr-FR"/>
              <a:t>Titre Présentation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F2028EC-8594-4A48-8706-2CF6DECCF2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3410" y="5255588"/>
            <a:ext cx="4608512" cy="806450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05718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FFF6F5-497F-4949-A998-E4A1A3BF7CCF}"/>
              </a:ext>
            </a:extLst>
          </p:cNvPr>
          <p:cNvSpPr/>
          <p:nvPr userDrawn="1"/>
        </p:nvSpPr>
        <p:spPr>
          <a:xfrm>
            <a:off x="616449" y="603607"/>
            <a:ext cx="10959102" cy="5650786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7016BC1-9FA5-4E62-AA47-738DE9814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976" y="438150"/>
            <a:ext cx="6124575" cy="59817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4F363AA-F2C2-4E25-BC21-B091DEB9820D}"/>
              </a:ext>
            </a:extLst>
          </p:cNvPr>
          <p:cNvSpPr txBox="1"/>
          <p:nvPr userDrawn="1"/>
        </p:nvSpPr>
        <p:spPr>
          <a:xfrm>
            <a:off x="1961707" y="2017684"/>
            <a:ext cx="5523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00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4BBB14-D042-4E64-924E-5CBDE3FAD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03409" y="1908117"/>
            <a:ext cx="6526438" cy="3041765"/>
          </a:xfrm>
        </p:spPr>
        <p:txBody>
          <a:bodyPr anchor="ctr">
            <a:noAutofit/>
          </a:bodyPr>
          <a:lstStyle>
            <a:lvl1pPr marL="0" indent="0" algn="l">
              <a:buNone/>
              <a:defRPr sz="8000">
                <a:latin typeface="+mj-lt"/>
              </a:defRPr>
            </a:lvl1pPr>
          </a:lstStyle>
          <a:p>
            <a:pPr lvl="0"/>
            <a:r>
              <a:rPr lang="fr-FR"/>
              <a:t>Titre Présentation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F2028EC-8594-4A48-8706-2CF6DECCF2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3410" y="5255588"/>
            <a:ext cx="4608512" cy="806450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7825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727F4B-8774-4C71-B81D-54798750D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9958" y="258911"/>
            <a:ext cx="10093842" cy="432204"/>
          </a:xfrm>
        </p:spPr>
        <p:txBody>
          <a:bodyPr>
            <a:normAutofit/>
          </a:bodyPr>
          <a:lstStyle>
            <a:lvl1pPr>
              <a:defRPr sz="2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fr-FR">
                <a:latin typeface="Roboto Medium" panose="02000000000000000000" pitchFamily="2" charset="0"/>
                <a:ea typeface="Roboto Medium" panose="02000000000000000000" pitchFamily="2" charset="0"/>
              </a:rPr>
              <a:t>Titre Partie – </a:t>
            </a:r>
            <a:r>
              <a:rPr lang="fr-FR">
                <a:latin typeface="Roboto Light" panose="02000000000000000000" pitchFamily="2" charset="0"/>
                <a:ea typeface="Roboto Light" panose="02000000000000000000" pitchFamily="2" charset="0"/>
              </a:rPr>
              <a:t>Titre diapo</a:t>
            </a:r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687C32-EA94-46E6-949F-33D2A31982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" t="5138" r="18794" b="16388"/>
          <a:stretch/>
        </p:blipFill>
        <p:spPr>
          <a:xfrm rot="7495306">
            <a:off x="263161" y="99563"/>
            <a:ext cx="750546" cy="7508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7929961-3E22-4024-9C8A-0EA6EF094FBE}"/>
              </a:ext>
            </a:extLst>
          </p:cNvPr>
          <p:cNvSpPr/>
          <p:nvPr userDrawn="1"/>
        </p:nvSpPr>
        <p:spPr>
          <a:xfrm>
            <a:off x="616449" y="876604"/>
            <a:ext cx="10959102" cy="5104792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1B98A6A-7208-4460-AA6E-B87A2BB150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2" t="21704" r="5267" b="4673"/>
          <a:stretch/>
        </p:blipFill>
        <p:spPr>
          <a:xfrm>
            <a:off x="11088054" y="6181747"/>
            <a:ext cx="531492" cy="574776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0F931A22-63CC-43E4-9162-A0D4030D9841}"/>
              </a:ext>
            </a:extLst>
          </p:cNvPr>
          <p:cNvGrpSpPr/>
          <p:nvPr userDrawn="1"/>
        </p:nvGrpSpPr>
        <p:grpSpPr>
          <a:xfrm>
            <a:off x="610117" y="6165141"/>
            <a:ext cx="1299681" cy="600913"/>
            <a:chOff x="616449" y="6192701"/>
            <a:chExt cx="1299681" cy="600913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6B7076E9-339D-4B27-B786-AE8A368878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219" y="6192701"/>
              <a:ext cx="600911" cy="600911"/>
            </a:xfrm>
            <a:prstGeom prst="rect">
              <a:avLst/>
            </a:prstGeom>
          </p:spPr>
        </p:pic>
        <p:pic>
          <p:nvPicPr>
            <p:cNvPr id="1026" name="Picture 2" descr="ECAM Lyon - École d'ingénieurs depuis 1900">
              <a:extLst>
                <a:ext uri="{FF2B5EF4-FFF2-40B4-BE49-F238E27FC236}">
                  <a16:creationId xmlns:a16="http://schemas.microsoft.com/office/drawing/2014/main" id="{A46700ED-6392-44A3-8C8F-FDEF85B7482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32" t="14298" r="15640" b="15996"/>
            <a:stretch/>
          </p:blipFill>
          <p:spPr bwMode="auto">
            <a:xfrm>
              <a:off x="616449" y="6193292"/>
              <a:ext cx="643509" cy="600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35E4A68-85B3-4AED-B507-6A62EBA4FD24}"/>
              </a:ext>
            </a:extLst>
          </p:cNvPr>
          <p:cNvSpPr/>
          <p:nvPr userDrawn="1"/>
        </p:nvSpPr>
        <p:spPr>
          <a:xfrm>
            <a:off x="0" y="5708073"/>
            <a:ext cx="2198255" cy="1149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702CB3-AFF2-4634-99E5-AC60E933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283036"/>
            <a:ext cx="2743200" cy="365125"/>
          </a:xfrm>
        </p:spPr>
        <p:txBody>
          <a:bodyPr/>
          <a:lstStyle/>
          <a:p>
            <a:fld id="{8AAC32F5-52DD-44DD-AAA4-6D4A6767A132}" type="datetime1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BE7D4A-A90F-4D97-8501-A0D66B36F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8054" y="6165141"/>
            <a:ext cx="531492" cy="574776"/>
          </a:xfrm>
        </p:spPr>
        <p:txBody>
          <a:bodyPr/>
          <a:lstStyle>
            <a:lvl1pPr algn="ctr">
              <a:defRPr/>
            </a:lvl1pPr>
          </a:lstStyle>
          <a:p>
            <a:fld id="{87FBDDC2-E29A-47AA-B73F-B39C1C340FF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ECFFDC81-4B7E-4B91-B702-F59D336BEF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6450" y="881063"/>
            <a:ext cx="10959102" cy="510033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26556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4AEF8-75A2-4E47-A46A-3616B1509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B0FF81-6B76-4BDB-9795-1B53F6483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E1FF9B-EB33-4D91-8954-0177759D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ED94-583A-4667-95C5-98BFFB543C12}" type="datetime1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DB5BBA-9D4A-4B97-96B9-5BFF7E8D7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7A906B-5903-4324-80C5-4FDFFC66C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DDC2-E29A-47AA-B73F-B39C1C340F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299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83714-A39F-4399-BD22-5446636D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BA72C7-EA4A-4AFC-A34C-363993273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72491D-8F38-4E7A-ADEA-70DDDF870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6E5B66-940E-4D56-8A0D-D1AA9103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7BCA-A8FC-4DF3-B03F-118D9B9AB9D8}" type="datetime1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FE80A5-AFCA-47B4-92F9-489AB5CAA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EAA38C-7401-4923-ACD7-30326F0CB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DDC2-E29A-47AA-B73F-B39C1C340F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975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192C17-41CA-4459-A9B6-17CADCCC2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337766-B021-494F-84BD-DDECD537C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424E2CE-7A28-44B5-BBD7-E49050D0F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A7FC5A1-D642-409A-B5D9-B8CEE5DD3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D6C9463-C843-4E2D-B39C-868E91D49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A261976-BF1C-4316-9EF9-AFDD1D60A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92A7-C616-454A-BFE7-67CCAC094B42}" type="datetime1">
              <a:rPr lang="fr-FR" smtClean="0"/>
              <a:t>08/06/2021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41FC918-49FD-490D-9D14-40D06E6D5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5CDC2D5-D16E-422C-ADCE-07B55D39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DDC2-E29A-47AA-B73F-B39C1C340F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64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E97028-516C-43C3-B61E-AFAEC4071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0536645-5163-4B9C-8478-4E307614E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6068-4B50-464D-B6F1-0D79CEC360FE}" type="datetime1">
              <a:rPr lang="fr-FR" smtClean="0"/>
              <a:t>08/06/2021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2EF5BC-9E89-467F-85AB-4934924D5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805F727-81CB-435C-B2A1-43B74051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DDC2-E29A-47AA-B73F-B39C1C340F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227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FDDA3DE-1C1F-49DD-BEE2-B3472D477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98E9-DFB3-4A4D-860A-9490014A40A3}" type="datetime1">
              <a:rPr lang="fr-FR" smtClean="0"/>
              <a:t>08/06/2021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FD5DE8E-266A-4310-90C6-110002263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95C3CD-1C65-40C0-AACC-30B36A91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DDC2-E29A-47AA-B73F-B39C1C340F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94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A9474-3194-49FE-B7FE-5F8DC90A3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198AE4-FBB1-40AA-823F-62120EC2D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C7A166-E2AB-4694-A3EF-AD5B9B140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D20F-D4CA-4654-AFBD-22A56470DF01}" type="datetime1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AB3B7A-0FB1-4BCA-A8DA-820ED3E7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F31DAB-F5F4-45FD-B322-90DF35421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637E-78AD-470B-A45C-A9B307A164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346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94D664-88AD-4FB8-AF2A-7472CB2D4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484734-04FF-4AE5-A49E-0D1F055DE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87A177-28CB-4B42-A87F-897A5A188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BD095C-81BE-417B-87B1-901BBDA5F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6B38-C0A9-4449-9418-F1FFB9BA0C39}" type="datetime1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5B06E0-59A3-4A99-BA71-D536C9A42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A441E5-51C3-4928-958A-036297B9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DDC2-E29A-47AA-B73F-B39C1C340F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24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57003C-5FEF-4B6A-A114-3ADFD71BD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B0F2AD2-7D96-45BA-98F6-85F24C6D5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76CDAA-9AF6-4198-B7B5-C5F73272D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FDB3DB9-6024-414F-B0B7-7879B2AA2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E3C8-D9FC-4600-B05C-D989C6E9EF96}" type="datetime1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F8C470-F613-4196-8CBF-EA04A7AC3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21150A-C278-4228-A033-F630DA0F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DDC2-E29A-47AA-B73F-B39C1C340F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996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61DC40-3572-4522-95B9-38D7A65E4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E284EFF-6C00-42EA-A60E-52D25CB59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6EA0DE-F5D0-4579-ADBA-6EE4A9C74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FEFC-D729-4B9E-A28A-13A9C906C9A2}" type="datetime1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79A478-A7A9-4B1A-BA44-7769869E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04E7CE-038B-4750-89DF-153AEA869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DDC2-E29A-47AA-B73F-B39C1C340F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610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3389169-6DBA-4117-9E67-BE79175B1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B227AF4-7958-4093-9C50-A91CAE15D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01B258-D3A1-49B5-B6F4-7E3BF6CDA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74B4-610F-44EF-887E-2766CF1591B1}" type="datetime1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5F5438-DD0D-4256-830F-3784A04DF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74EA27-AB45-458B-885F-1D932361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DDC2-E29A-47AA-B73F-B39C1C340F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39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CA6CDB-06B0-45A8-8ACC-0B963307C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EC2ECC-EA08-4292-A06B-567180AD9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35A262-C483-4EC1-BDA5-0309D23AB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C39E-056C-4AF1-BB8F-F6C19466560A}" type="datetime1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B7E1C3-6E16-4E41-A9F7-AA144BB7D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D65F15-26BF-4C84-B85B-BD93404CC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637E-78AD-470B-A45C-A9B307A164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67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A5A21E-CA9C-4DE5-8C9F-400B87FE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74D127-BCF1-47D2-8EEE-4378E83C9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1AFD50-0258-469B-A4EF-730F15929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6D736A-2137-43B1-A89C-C4D2542CA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F1182-CA44-47A0-B3D0-7B72D6E61BC0}" type="datetime1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83175D-3356-41A2-8AD0-0950F6487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2A6051-8D9A-4CDF-A64C-5B030DD64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637E-78AD-470B-A45C-A9B307A164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77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BCEC80-E32D-47CF-872C-77439906C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136300-4198-4087-9487-48A7888A3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2F1E574-55F5-47AA-BE23-1CC4F3474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864BCAB-A687-4043-974E-B425A0CEA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6A3C54F-8055-4104-BB9D-E8929CDEE9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3822873-05CC-4744-8FE6-EBA068090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D37F-498F-478D-BFF9-50347A4D190A}" type="datetime1">
              <a:rPr lang="fr-FR" smtClean="0"/>
              <a:t>08/06/2021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B745B75-5E32-4AD3-800E-448EFE80F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7EDC865-BA17-4EBD-AA94-FA78E728F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637E-78AD-470B-A45C-A9B307A164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71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73A60C-431F-4827-AE6D-76BA9FB51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177B4F-A83E-4878-85BD-9C6EDDF95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47B7-55FC-4B82-99B2-8E71E4734D12}" type="datetime1">
              <a:rPr lang="fr-FR" smtClean="0"/>
              <a:t>08/06/2021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58002D-EBB0-4961-8412-78738B62E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DF0B8C-7A97-4696-AC21-58816ECEB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637E-78AD-470B-A45C-A9B307A164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09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65C7ADE-8440-443A-A348-5ECB2BA71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DF35-D371-4F50-AAAF-A9B91FB391B1}" type="datetime1">
              <a:rPr lang="fr-FR" smtClean="0"/>
              <a:t>08/06/2021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3AAA467-B69A-4BF6-940B-003D3E8CC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603076-DB83-414F-BBCD-63E77956F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637E-78AD-470B-A45C-A9B307A164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63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4FAE50-2F94-40E9-9F79-6ECDCCD60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F5BE7E-C5F9-4750-83A4-F754C9651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1E5ADC-31D3-464C-B1CE-0DF5A8114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AE62A1-75FB-45EB-A992-6517FEC3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A8B3-21DD-40E4-9550-268E42F6439D}" type="datetime1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45FD1F-E784-496D-92BA-266336A04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B69B65-2A45-4796-B57D-880D4D772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637E-78AD-470B-A45C-A9B307A164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20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CD214D-7A1D-4B6C-B001-F336759F9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A51A3C7-1490-4614-8FE9-41943C5C71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8B7668-78E9-4576-9DA1-20C2D57A3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CDB2E1-C3A5-4FDD-8799-88B358AF9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EA7F-CA9C-4FD8-9765-BC272C42DFA7}" type="datetime1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DC0922-F5EA-45C6-8AE5-57D0DFD9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820152-43BD-4F04-B29F-7980031AC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637E-78AD-470B-A45C-A9B307A164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76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0905D38-4464-4D65-AD35-5D29C8185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E8D9D5-92D1-44A0-8B04-532B6B893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6BA139-EBDB-49D6-B354-0537C038D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6ACCA-DC59-42A1-AF84-D565566FDDF2}" type="datetime1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56E153-F0DF-4C3D-BB28-A5E463D0A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C8D508-693B-4BB8-A43B-916F7566F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5637E-78AD-470B-A45C-A9B307A164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85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582BD52-A0DD-4A39-A862-7481B66B4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3A6E89-6F43-4D22-879B-F9F2FD08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B16846-6027-4629-8757-3A7BC9909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FCD1-D508-4F40-9329-DF9BB66988E4}" type="datetime1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91359F-3ECB-4B23-8320-4AB9E4A5C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93F6C5-48CA-4045-BF4A-0DFBE89E4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BDDC2-E29A-47AA-B73F-B39C1C340F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38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53C2883-E116-4B4E-88C6-645E78AC2E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0345" y="1908117"/>
            <a:ext cx="6526438" cy="3041765"/>
          </a:xfrm>
        </p:spPr>
        <p:txBody>
          <a:bodyPr/>
          <a:lstStyle/>
          <a:p>
            <a:r>
              <a:rPr lang="fr-FR" sz="7200">
                <a:latin typeface="Roboto Medium" panose="02000000000000000000" pitchFamily="2" charset="0"/>
                <a:ea typeface="Roboto Medium" panose="02000000000000000000" pitchFamily="2" charset="0"/>
              </a:rPr>
              <a:t>5S Workbench </a:t>
            </a:r>
            <a:r>
              <a:rPr lang="fr-FR" sz="7200" err="1">
                <a:latin typeface="Roboto Medium" panose="02000000000000000000" pitchFamily="2" charset="0"/>
                <a:ea typeface="Roboto Medium" panose="02000000000000000000" pitchFamily="2" charset="0"/>
              </a:rPr>
              <a:t>organization</a:t>
            </a:r>
            <a:endParaRPr lang="fr-FR" sz="720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AEBA0BE-6F9D-47D7-BB03-2164D1FEC7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06/09/21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1FFF374-D061-4B9E-BA9E-8838B416378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61775" y="6165850"/>
            <a:ext cx="530225" cy="574675"/>
          </a:xfrm>
        </p:spPr>
        <p:txBody>
          <a:bodyPr/>
          <a:lstStyle/>
          <a:p>
            <a:fld id="{87FBDDC2-E29A-47AA-B73F-B39C1C340FF6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63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87037D-B0D4-47F9-89BC-BF9688AC3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76EF47-70E8-4E6F-A162-549D97DA17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646E10E-8EA2-45B3-94D2-AE92EE7D5BB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40513" y="0"/>
            <a:ext cx="8991600" cy="685800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5DA4D5-BA3F-4241-A143-23842BAA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DDC2-E29A-47AA-B73F-B39C1C340FF6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760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C92DF8-66E0-44A8-9A10-AD03E212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Third</a:t>
            </a:r>
            <a:r>
              <a:rPr lang="fr-FR"/>
              <a:t> ‘S’ : </a:t>
            </a:r>
            <a:r>
              <a:rPr lang="fr-FR" err="1"/>
              <a:t>Seiso</a:t>
            </a:r>
            <a:r>
              <a:rPr lang="fr-FR"/>
              <a:t> : </a:t>
            </a:r>
            <a:r>
              <a:rPr lang="fr-FR" err="1"/>
              <a:t>Shine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762A14-F6CD-41E5-9F50-D78E638992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200" b="1" err="1"/>
              <a:t>Third</a:t>
            </a:r>
            <a:r>
              <a:rPr lang="fr-FR" sz="3200" b="1"/>
              <a:t> ‘S’ : </a:t>
            </a:r>
            <a:r>
              <a:rPr lang="fr-FR" sz="3200" b="1" err="1"/>
              <a:t>Shine</a:t>
            </a:r>
            <a:endParaRPr lang="fr-FR" sz="3200" b="1"/>
          </a:p>
          <a:p>
            <a:pPr marL="0" indent="0">
              <a:buNone/>
            </a:pPr>
            <a:endParaRPr lang="fr-FR"/>
          </a:p>
          <a:p>
            <a:r>
              <a:rPr lang="fr-FR" err="1"/>
              <a:t>What</a:t>
            </a:r>
            <a:r>
              <a:rPr lang="fr-FR"/>
              <a:t> </a:t>
            </a:r>
            <a:r>
              <a:rPr lang="fr-FR" err="1"/>
              <a:t>does</a:t>
            </a:r>
            <a:r>
              <a:rPr lang="fr-FR"/>
              <a:t> ‘</a:t>
            </a:r>
            <a:r>
              <a:rPr lang="fr-FR" err="1"/>
              <a:t>shine</a:t>
            </a:r>
            <a:r>
              <a:rPr lang="fr-FR"/>
              <a:t>’ </a:t>
            </a:r>
            <a:r>
              <a:rPr lang="fr-FR" err="1"/>
              <a:t>mean</a:t>
            </a:r>
            <a:r>
              <a:rPr lang="fr-FR"/>
              <a:t> for </a:t>
            </a:r>
            <a:r>
              <a:rPr lang="fr-FR" err="1"/>
              <a:t>you</a:t>
            </a:r>
            <a:r>
              <a:rPr lang="fr-FR"/>
              <a:t> in the workshop ? </a:t>
            </a:r>
          </a:p>
          <a:p>
            <a:pPr marL="0" indent="0">
              <a:buNone/>
            </a:pPr>
            <a:endParaRPr lang="fr-FR"/>
          </a:p>
          <a:p>
            <a:pPr marL="0" indent="0" algn="ctr">
              <a:buNone/>
            </a:pPr>
            <a:r>
              <a:rPr lang="en-US" b="1">
                <a:solidFill>
                  <a:srgbClr val="0070C0"/>
                </a:solidFill>
              </a:rPr>
              <a:t>Clean each time we dirty</a:t>
            </a:r>
          </a:p>
          <a:p>
            <a:pPr marL="0" indent="0" algn="ctr">
              <a:buNone/>
            </a:pPr>
            <a:endParaRPr lang="fr-FR" b="1">
              <a:solidFill>
                <a:srgbClr val="0070C0"/>
              </a:solidFill>
            </a:endParaRPr>
          </a:p>
          <a:p>
            <a:r>
              <a:rPr lang="fr-FR" err="1"/>
              <a:t>What</a:t>
            </a:r>
            <a:r>
              <a:rPr lang="fr-FR"/>
              <a:t> </a:t>
            </a:r>
            <a:r>
              <a:rPr lang="fr-FR" err="1"/>
              <a:t>could</a:t>
            </a:r>
            <a:r>
              <a:rPr lang="fr-FR"/>
              <a:t> </a:t>
            </a:r>
            <a:r>
              <a:rPr lang="fr-FR" err="1"/>
              <a:t>be</a:t>
            </a:r>
            <a:r>
              <a:rPr lang="fr-FR"/>
              <a:t> the solution in </a:t>
            </a:r>
            <a:r>
              <a:rPr lang="fr-FR" err="1"/>
              <a:t>our</a:t>
            </a:r>
            <a:r>
              <a:rPr lang="fr-FR"/>
              <a:t> situation ?</a:t>
            </a:r>
          </a:p>
          <a:p>
            <a:pPr marL="0" indent="0">
              <a:buNone/>
            </a:pPr>
            <a:endParaRPr lang="fr-FR"/>
          </a:p>
          <a:p>
            <a:pPr marL="0" indent="0" algn="ctr">
              <a:buNone/>
            </a:pPr>
            <a:r>
              <a:rPr lang="fr-FR" b="1">
                <a:solidFill>
                  <a:srgbClr val="0070C0"/>
                </a:solidFill>
              </a:rPr>
              <a:t>In </a:t>
            </a:r>
            <a:r>
              <a:rPr lang="fr-FR" b="1" err="1">
                <a:solidFill>
                  <a:srgbClr val="0070C0"/>
                </a:solidFill>
              </a:rPr>
              <a:t>each</a:t>
            </a:r>
            <a:r>
              <a:rPr lang="fr-FR" b="1">
                <a:solidFill>
                  <a:srgbClr val="0070C0"/>
                </a:solidFill>
              </a:rPr>
              <a:t> box, </a:t>
            </a:r>
            <a:r>
              <a:rPr lang="fr-FR" b="1" err="1">
                <a:solidFill>
                  <a:srgbClr val="0070C0"/>
                </a:solidFill>
              </a:rPr>
              <a:t>we</a:t>
            </a:r>
            <a:r>
              <a:rPr lang="fr-FR" b="1">
                <a:solidFill>
                  <a:srgbClr val="0070C0"/>
                </a:solidFill>
              </a:rPr>
              <a:t> </a:t>
            </a:r>
            <a:r>
              <a:rPr lang="fr-FR" b="1" err="1">
                <a:solidFill>
                  <a:srgbClr val="0070C0"/>
                </a:solidFill>
              </a:rPr>
              <a:t>should</a:t>
            </a:r>
            <a:r>
              <a:rPr lang="fr-FR" b="1">
                <a:solidFill>
                  <a:srgbClr val="0070C0"/>
                </a:solidFill>
              </a:rPr>
              <a:t> sort the </a:t>
            </a:r>
            <a:r>
              <a:rPr lang="fr-FR" b="1" err="1">
                <a:solidFill>
                  <a:srgbClr val="0070C0"/>
                </a:solidFill>
              </a:rPr>
              <a:t>numbers</a:t>
            </a:r>
            <a:r>
              <a:rPr lang="fr-FR" b="1">
                <a:solidFill>
                  <a:srgbClr val="0070C0"/>
                </a:solidFill>
              </a:rPr>
              <a:t> in a </a:t>
            </a:r>
            <a:r>
              <a:rPr lang="fr-FR" b="1" err="1">
                <a:solidFill>
                  <a:srgbClr val="0070C0"/>
                </a:solidFill>
              </a:rPr>
              <a:t>signicative</a:t>
            </a:r>
            <a:r>
              <a:rPr lang="fr-FR" b="1">
                <a:solidFill>
                  <a:srgbClr val="0070C0"/>
                </a:solidFill>
              </a:rPr>
              <a:t> order: </a:t>
            </a:r>
          </a:p>
          <a:p>
            <a:pPr marL="0" indent="0" algn="ctr">
              <a:buNone/>
            </a:pPr>
            <a:r>
              <a:rPr lang="fr-FR" b="1">
                <a:solidFill>
                  <a:srgbClr val="0070C0"/>
                </a:solidFill>
              </a:rPr>
              <a:t>in </a:t>
            </a:r>
            <a:r>
              <a:rPr lang="fr-FR" b="1" err="1">
                <a:solidFill>
                  <a:srgbClr val="0070C0"/>
                </a:solidFill>
              </a:rPr>
              <a:t>ascending</a:t>
            </a:r>
            <a:r>
              <a:rPr lang="fr-FR" b="1">
                <a:solidFill>
                  <a:srgbClr val="0070C0"/>
                </a:solidFill>
              </a:rPr>
              <a:t> </a:t>
            </a:r>
            <a:r>
              <a:rPr lang="fr-FR" b="1" err="1">
                <a:solidFill>
                  <a:srgbClr val="0070C0"/>
                </a:solidFill>
              </a:rPr>
              <a:t>order</a:t>
            </a:r>
            <a:r>
              <a:rPr lang="fr-FR" b="1">
                <a:solidFill>
                  <a:srgbClr val="0070C0"/>
                </a:solidFill>
              </a:rPr>
              <a:t> in </a:t>
            </a:r>
            <a:r>
              <a:rPr lang="fr-FR" b="1" err="1">
                <a:solidFill>
                  <a:srgbClr val="0070C0"/>
                </a:solidFill>
              </a:rPr>
              <a:t>this</a:t>
            </a:r>
            <a:r>
              <a:rPr lang="fr-FR" b="1">
                <a:solidFill>
                  <a:srgbClr val="0070C0"/>
                </a:solidFill>
              </a:rPr>
              <a:t> case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3E18C7-332F-414D-9BB7-73CD563B6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DDC2-E29A-47AA-B73F-B39C1C340FF6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290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F80D82-10F3-49E7-A20E-A9FCF3326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FF4EFB-DF63-4584-B9CC-753BEDDF9D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10328D8-9322-4DC5-97C5-ADBDF854766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53416" y="-1"/>
            <a:ext cx="9141402" cy="6863083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77096E6-10D4-4738-8D44-6633A606F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DDC2-E29A-47AA-B73F-B39C1C340FF6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413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18E6EE-8B4F-48DB-A0DE-810C66ECD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Fourth</a:t>
            </a:r>
            <a:r>
              <a:rPr lang="fr-FR"/>
              <a:t> ‘S’ : </a:t>
            </a:r>
            <a:r>
              <a:rPr lang="fr-FR" err="1"/>
              <a:t>Seiketsu</a:t>
            </a:r>
            <a:r>
              <a:rPr lang="fr-FR"/>
              <a:t> : Standardise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DE2BC5-DF0D-414C-9A88-6904E10A2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3200" b="1" err="1"/>
              <a:t>Fourth</a:t>
            </a:r>
            <a:r>
              <a:rPr lang="fr-FR" sz="3200" b="1"/>
              <a:t> ‘S’ : Standardise</a:t>
            </a:r>
          </a:p>
          <a:p>
            <a:pPr marL="0" indent="0">
              <a:buNone/>
            </a:pPr>
            <a:endParaRPr lang="fr-FR"/>
          </a:p>
          <a:p>
            <a:r>
              <a:rPr lang="fr-FR" err="1"/>
              <a:t>What</a:t>
            </a:r>
            <a:r>
              <a:rPr lang="fr-FR"/>
              <a:t> </a:t>
            </a:r>
            <a:r>
              <a:rPr lang="fr-FR" err="1"/>
              <a:t>does</a:t>
            </a:r>
            <a:r>
              <a:rPr lang="fr-FR"/>
              <a:t> ‘standardise’ </a:t>
            </a:r>
            <a:r>
              <a:rPr lang="fr-FR" err="1"/>
              <a:t>mean</a:t>
            </a:r>
            <a:r>
              <a:rPr lang="fr-FR"/>
              <a:t> for </a:t>
            </a:r>
            <a:r>
              <a:rPr lang="fr-FR" err="1"/>
              <a:t>you</a:t>
            </a:r>
            <a:r>
              <a:rPr lang="fr-FR"/>
              <a:t> in the workshop ? </a:t>
            </a:r>
          </a:p>
          <a:p>
            <a:pPr marL="0" indent="0">
              <a:buNone/>
            </a:pPr>
            <a:endParaRPr lang="fr-FR"/>
          </a:p>
          <a:p>
            <a:pPr marL="0" indent="0" algn="ctr">
              <a:buNone/>
            </a:pPr>
            <a:r>
              <a:rPr lang="fr-FR" b="1" err="1">
                <a:solidFill>
                  <a:srgbClr val="0070C0"/>
                </a:solidFill>
              </a:rPr>
              <a:t>Entrench</a:t>
            </a:r>
            <a:r>
              <a:rPr lang="fr-FR" b="1">
                <a:solidFill>
                  <a:srgbClr val="0070C0"/>
                </a:solidFill>
              </a:rPr>
              <a:t> </a:t>
            </a:r>
            <a:r>
              <a:rPr lang="fr-FR" b="1" err="1">
                <a:solidFill>
                  <a:srgbClr val="0070C0"/>
                </a:solidFill>
              </a:rPr>
              <a:t>methods</a:t>
            </a:r>
            <a:r>
              <a:rPr lang="fr-FR" b="1">
                <a:solidFill>
                  <a:srgbClr val="0070C0"/>
                </a:solidFill>
              </a:rPr>
              <a:t> in spirits and </a:t>
            </a:r>
            <a:r>
              <a:rPr lang="fr-FR" b="1" err="1">
                <a:solidFill>
                  <a:srgbClr val="0070C0"/>
                </a:solidFill>
              </a:rPr>
              <a:t>behaviours</a:t>
            </a:r>
            <a:endParaRPr lang="fr-FR" b="1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/>
          </a:p>
          <a:p>
            <a:r>
              <a:rPr lang="fr-FR" err="1"/>
              <a:t>What</a:t>
            </a:r>
            <a:r>
              <a:rPr lang="fr-FR"/>
              <a:t> </a:t>
            </a:r>
            <a:r>
              <a:rPr lang="fr-FR" err="1"/>
              <a:t>could</a:t>
            </a:r>
            <a:r>
              <a:rPr lang="fr-FR"/>
              <a:t> </a:t>
            </a:r>
            <a:r>
              <a:rPr lang="fr-FR" err="1"/>
              <a:t>be</a:t>
            </a:r>
            <a:r>
              <a:rPr lang="fr-FR"/>
              <a:t> the solution in </a:t>
            </a:r>
            <a:r>
              <a:rPr lang="fr-FR" err="1"/>
              <a:t>our</a:t>
            </a:r>
            <a:r>
              <a:rPr lang="fr-FR"/>
              <a:t> situation ?</a:t>
            </a:r>
          </a:p>
          <a:p>
            <a:pPr marL="0" indent="0">
              <a:buNone/>
            </a:pPr>
            <a:endParaRPr lang="fr-FR"/>
          </a:p>
          <a:p>
            <a:pPr marL="0" indent="0" algn="ctr">
              <a:buNone/>
            </a:pPr>
            <a:r>
              <a:rPr lang="fr-FR" b="1">
                <a:solidFill>
                  <a:srgbClr val="0070C0"/>
                </a:solidFill>
              </a:rPr>
              <a:t>The </a:t>
            </a:r>
            <a:r>
              <a:rPr lang="fr-FR" b="1" err="1">
                <a:solidFill>
                  <a:srgbClr val="0070C0"/>
                </a:solidFill>
              </a:rPr>
              <a:t>aim</a:t>
            </a:r>
            <a:r>
              <a:rPr lang="fr-FR" b="1">
                <a:solidFill>
                  <a:srgbClr val="0070C0"/>
                </a:solidFill>
              </a:rPr>
              <a:t> </a:t>
            </a:r>
            <a:r>
              <a:rPr lang="fr-FR" b="1" err="1">
                <a:solidFill>
                  <a:srgbClr val="0070C0"/>
                </a:solidFill>
              </a:rPr>
              <a:t>is</a:t>
            </a:r>
            <a:r>
              <a:rPr lang="fr-FR" b="1">
                <a:solidFill>
                  <a:srgbClr val="0070C0"/>
                </a:solidFill>
              </a:rPr>
              <a:t> to </a:t>
            </a:r>
            <a:r>
              <a:rPr lang="fr-FR" b="1" err="1">
                <a:solidFill>
                  <a:srgbClr val="0070C0"/>
                </a:solidFill>
              </a:rPr>
              <a:t>rearrange</a:t>
            </a:r>
            <a:r>
              <a:rPr lang="fr-FR" b="1">
                <a:solidFill>
                  <a:srgbClr val="0070C0"/>
                </a:solidFill>
              </a:rPr>
              <a:t> the </a:t>
            </a:r>
            <a:r>
              <a:rPr lang="fr-FR" b="1" err="1">
                <a:solidFill>
                  <a:srgbClr val="0070C0"/>
                </a:solidFill>
              </a:rPr>
              <a:t>numbers</a:t>
            </a:r>
            <a:r>
              <a:rPr lang="fr-FR" b="1">
                <a:solidFill>
                  <a:srgbClr val="0070C0"/>
                </a:solidFill>
              </a:rPr>
              <a:t> in a standard </a:t>
            </a:r>
            <a:r>
              <a:rPr lang="fr-FR" b="1" err="1">
                <a:solidFill>
                  <a:srgbClr val="0070C0"/>
                </a:solidFill>
              </a:rPr>
              <a:t>order</a:t>
            </a:r>
            <a:r>
              <a:rPr lang="fr-FR" b="1">
                <a:solidFill>
                  <a:srgbClr val="0070C0"/>
                </a:solidFill>
              </a:rPr>
              <a:t> </a:t>
            </a:r>
            <a:r>
              <a:rPr lang="fr-FR" b="1" err="1">
                <a:solidFill>
                  <a:srgbClr val="0070C0"/>
                </a:solidFill>
              </a:rPr>
              <a:t>that</a:t>
            </a:r>
            <a:r>
              <a:rPr lang="fr-FR" b="1">
                <a:solidFill>
                  <a:srgbClr val="0070C0"/>
                </a:solidFill>
              </a:rPr>
              <a:t> </a:t>
            </a:r>
            <a:r>
              <a:rPr lang="fr-FR" b="1" err="1">
                <a:solidFill>
                  <a:srgbClr val="0070C0"/>
                </a:solidFill>
              </a:rPr>
              <a:t>everyone</a:t>
            </a:r>
            <a:r>
              <a:rPr lang="fr-FR" b="1">
                <a:solidFill>
                  <a:srgbClr val="0070C0"/>
                </a:solidFill>
              </a:rPr>
              <a:t> </a:t>
            </a:r>
            <a:r>
              <a:rPr lang="fr-FR" b="1" err="1">
                <a:solidFill>
                  <a:srgbClr val="0070C0"/>
                </a:solidFill>
              </a:rPr>
              <a:t>should</a:t>
            </a:r>
            <a:r>
              <a:rPr lang="fr-FR" b="1">
                <a:solidFill>
                  <a:srgbClr val="0070C0"/>
                </a:solidFill>
              </a:rPr>
              <a:t> </a:t>
            </a:r>
            <a:r>
              <a:rPr lang="fr-FR" b="1" err="1">
                <a:solidFill>
                  <a:srgbClr val="0070C0"/>
                </a:solidFill>
              </a:rPr>
              <a:t>be</a:t>
            </a:r>
            <a:r>
              <a:rPr lang="fr-FR" b="1">
                <a:solidFill>
                  <a:srgbClr val="0070C0"/>
                </a:solidFill>
              </a:rPr>
              <a:t> able to </a:t>
            </a:r>
            <a:r>
              <a:rPr lang="fr-FR" b="1" err="1">
                <a:solidFill>
                  <a:srgbClr val="0070C0"/>
                </a:solidFill>
              </a:rPr>
              <a:t>recognize</a:t>
            </a:r>
            <a:r>
              <a:rPr lang="fr-FR" b="1">
                <a:solidFill>
                  <a:srgbClr val="0070C0"/>
                </a:solidFill>
              </a:rPr>
              <a:t> </a:t>
            </a:r>
            <a:r>
              <a:rPr lang="fr-FR" b="1" err="1">
                <a:solidFill>
                  <a:srgbClr val="0070C0"/>
                </a:solidFill>
              </a:rPr>
              <a:t>because</a:t>
            </a:r>
            <a:r>
              <a:rPr lang="fr-FR" b="1">
                <a:solidFill>
                  <a:srgbClr val="0070C0"/>
                </a:solidFill>
              </a:rPr>
              <a:t> </a:t>
            </a:r>
            <a:r>
              <a:rPr lang="fr-FR" b="1" err="1">
                <a:solidFill>
                  <a:srgbClr val="0070C0"/>
                </a:solidFill>
              </a:rPr>
              <a:t>our</a:t>
            </a:r>
            <a:r>
              <a:rPr lang="fr-FR" b="1">
                <a:solidFill>
                  <a:srgbClr val="0070C0"/>
                </a:solidFill>
              </a:rPr>
              <a:t> goal </a:t>
            </a:r>
            <a:r>
              <a:rPr lang="fr-FR" b="1" err="1">
                <a:solidFill>
                  <a:srgbClr val="0070C0"/>
                </a:solidFill>
              </a:rPr>
              <a:t>is</a:t>
            </a:r>
            <a:r>
              <a:rPr lang="fr-FR" b="1">
                <a:solidFill>
                  <a:srgbClr val="0070C0"/>
                </a:solidFill>
              </a:rPr>
              <a:t> to </a:t>
            </a:r>
            <a:r>
              <a:rPr lang="fr-FR" b="1" err="1">
                <a:solidFill>
                  <a:srgbClr val="0070C0"/>
                </a:solidFill>
              </a:rPr>
              <a:t>simplify</a:t>
            </a:r>
            <a:r>
              <a:rPr lang="fr-FR" b="1">
                <a:solidFill>
                  <a:srgbClr val="0070C0"/>
                </a:solidFill>
              </a:rPr>
              <a:t> the </a:t>
            </a:r>
            <a:r>
              <a:rPr lang="fr-FR" b="1" err="1">
                <a:solidFill>
                  <a:srgbClr val="0070C0"/>
                </a:solidFill>
              </a:rPr>
              <a:t>work</a:t>
            </a:r>
            <a:r>
              <a:rPr lang="fr-FR" b="1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F23BA3-D305-4862-905E-E4B3BCA3E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DDC2-E29A-47AA-B73F-B39C1C340FF6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470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063D3B-91F7-4DE8-BFD8-B5759DF5A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7BA269-2ABB-4426-9DEA-4F9ADC15B5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Espace réservé du contenu 4" descr="Une image contenant texte, table&#10;&#10;Description générée automatiquement">
            <a:extLst>
              <a:ext uri="{FF2B5EF4-FFF2-40B4-BE49-F238E27FC236}">
                <a16:creationId xmlns:a16="http://schemas.microsoft.com/office/drawing/2014/main" id="{5FEBFAFB-6C3E-4C86-9A66-8FE561199B6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6296" y="176274"/>
            <a:ext cx="12045704" cy="6505452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575CAA1-6F95-4063-9D6E-40EBC038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DDC2-E29A-47AA-B73F-B39C1C340FF6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761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B591C0-E242-4097-BFCB-D50CDA574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Fifth</a:t>
            </a:r>
            <a:r>
              <a:rPr lang="fr-FR"/>
              <a:t> ‘S’ : Standards and </a:t>
            </a:r>
            <a:r>
              <a:rPr lang="fr-FR" err="1"/>
              <a:t>quality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4DBA5E-EF25-48CD-B9EA-B4A0AD305ED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3200" b="1" err="1"/>
              <a:t>Fifth</a:t>
            </a:r>
            <a:r>
              <a:rPr lang="fr-FR" sz="3200" b="1"/>
              <a:t> ‘S’ : Standards and </a:t>
            </a:r>
            <a:r>
              <a:rPr lang="fr-FR" sz="3200" b="1" err="1"/>
              <a:t>quality</a:t>
            </a:r>
            <a:endParaRPr lang="fr-FR" sz="3200" b="1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 err="1"/>
              <a:t>Make</a:t>
            </a:r>
            <a:r>
              <a:rPr lang="fr-FR"/>
              <a:t> sure </a:t>
            </a:r>
            <a:r>
              <a:rPr lang="fr-FR" err="1"/>
              <a:t>that</a:t>
            </a:r>
            <a:r>
              <a:rPr lang="fr-FR"/>
              <a:t> the </a:t>
            </a:r>
            <a:r>
              <a:rPr lang="fr-FR" err="1"/>
              <a:t>method</a:t>
            </a:r>
            <a:r>
              <a:rPr lang="fr-FR"/>
              <a:t> </a:t>
            </a:r>
            <a:r>
              <a:rPr lang="fr-FR" err="1"/>
              <a:t>is</a:t>
            </a:r>
            <a:r>
              <a:rPr lang="fr-FR"/>
              <a:t> </a:t>
            </a:r>
            <a:r>
              <a:rPr lang="fr-FR" err="1"/>
              <a:t>respected</a:t>
            </a:r>
            <a:r>
              <a:rPr lang="fr-FR"/>
              <a:t> and </a:t>
            </a:r>
            <a:r>
              <a:rPr lang="fr-FR" err="1"/>
              <a:t>is</a:t>
            </a:r>
            <a:r>
              <a:rPr lang="fr-FR"/>
              <a:t> up to date</a:t>
            </a:r>
          </a:p>
          <a:p>
            <a:pPr marL="0" indent="0" algn="ctr">
              <a:buNone/>
            </a:pPr>
            <a:endParaRPr lang="fr-FR" sz="3200" b="1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fr-FR" sz="3200" b="1">
                <a:solidFill>
                  <a:srgbClr val="0070C0"/>
                </a:solidFill>
              </a:rPr>
              <a:t>Congratulations </a:t>
            </a:r>
            <a:r>
              <a:rPr lang="fr-FR" sz="3200" b="1" err="1">
                <a:solidFill>
                  <a:srgbClr val="0070C0"/>
                </a:solidFill>
              </a:rPr>
              <a:t>everyone</a:t>
            </a:r>
            <a:r>
              <a:rPr lang="fr-FR" sz="3200" b="1">
                <a:solidFill>
                  <a:srgbClr val="0070C0"/>
                </a:solidFill>
              </a:rPr>
              <a:t> !!!!</a:t>
            </a:r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ED7B2-797D-499A-8921-FA655E57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DDC2-E29A-47AA-B73F-B39C1C340FF6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153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5852CA-5467-4A45-A9C7-F2E7977D8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Another</a:t>
            </a:r>
            <a:r>
              <a:rPr lang="fr-FR"/>
              <a:t> </a:t>
            </a:r>
            <a:r>
              <a:rPr lang="fr-FR" err="1"/>
              <a:t>benefit</a:t>
            </a:r>
            <a:r>
              <a:rPr lang="fr-FR"/>
              <a:t> of the 5S </a:t>
            </a:r>
            <a:r>
              <a:rPr lang="fr-FR" err="1"/>
              <a:t>method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9299032-9808-48C6-99A4-BD1CBA10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DDC2-E29A-47AA-B73F-B39C1C340FF6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FEA3224-F877-451F-B27E-5C46748432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>
                <a:sym typeface="Wingdings" panose="05000000000000000000" pitchFamily="2" charset="2"/>
              </a:rPr>
              <a:t> </a:t>
            </a:r>
            <a:r>
              <a:rPr lang="fr-FR"/>
              <a:t>The </a:t>
            </a:r>
            <a:r>
              <a:rPr lang="fr-FR" err="1"/>
              <a:t>approach</a:t>
            </a:r>
            <a:r>
              <a:rPr lang="fr-FR"/>
              <a:t> </a:t>
            </a:r>
            <a:r>
              <a:rPr lang="fr-FR" err="1"/>
              <a:t>we</a:t>
            </a:r>
            <a:r>
              <a:rPr lang="fr-FR"/>
              <a:t> </a:t>
            </a:r>
            <a:r>
              <a:rPr lang="fr-FR" err="1"/>
              <a:t>took</a:t>
            </a:r>
            <a:r>
              <a:rPr lang="fr-FR"/>
              <a:t> </a:t>
            </a:r>
            <a:r>
              <a:rPr lang="fr-FR" err="1"/>
              <a:t>is</a:t>
            </a:r>
            <a:r>
              <a:rPr lang="fr-FR"/>
              <a:t> </a:t>
            </a:r>
            <a:r>
              <a:rPr lang="fr-FR" err="1"/>
              <a:t>very</a:t>
            </a:r>
            <a:r>
              <a:rPr lang="fr-FR"/>
              <a:t> important for the </a:t>
            </a:r>
            <a:r>
              <a:rPr lang="fr-FR" err="1"/>
              <a:t>detection</a:t>
            </a:r>
            <a:r>
              <a:rPr lang="fr-FR"/>
              <a:t> of </a:t>
            </a:r>
            <a:r>
              <a:rPr lang="fr-FR" err="1"/>
              <a:t>anomalia</a:t>
            </a:r>
            <a:r>
              <a:rPr lang="fr-FR"/>
              <a:t> or </a:t>
            </a:r>
            <a:r>
              <a:rPr lang="fr-FR" err="1"/>
              <a:t>errors</a:t>
            </a:r>
            <a:r>
              <a:rPr lang="fr-FR"/>
              <a:t>.</a:t>
            </a:r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/>
              <a:t>Imagine </a:t>
            </a:r>
            <a:r>
              <a:rPr lang="fr-FR" err="1"/>
              <a:t>you</a:t>
            </a:r>
            <a:r>
              <a:rPr lang="fr-FR"/>
              <a:t> are </a:t>
            </a:r>
            <a:r>
              <a:rPr lang="fr-FR" err="1"/>
              <a:t>missing</a:t>
            </a:r>
            <a:r>
              <a:rPr lang="fr-FR"/>
              <a:t> 3 parts </a:t>
            </a:r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/>
              <a:t>In 10 seconds, </a:t>
            </a:r>
            <a:r>
              <a:rPr lang="fr-FR" err="1"/>
              <a:t>try</a:t>
            </a:r>
            <a:r>
              <a:rPr lang="fr-FR"/>
              <a:t> to </a:t>
            </a:r>
            <a:r>
              <a:rPr lang="fr-FR" err="1"/>
              <a:t>find</a:t>
            </a:r>
            <a:r>
              <a:rPr lang="fr-FR"/>
              <a:t> the 3 </a:t>
            </a:r>
            <a:r>
              <a:rPr lang="fr-FR" err="1"/>
              <a:t>missing</a:t>
            </a:r>
            <a:r>
              <a:rPr lang="fr-FR"/>
              <a:t> </a:t>
            </a:r>
            <a:r>
              <a:rPr lang="fr-FR" err="1"/>
              <a:t>numbers</a:t>
            </a:r>
            <a:r>
              <a:rPr lang="fr-FR"/>
              <a:t> in the </a:t>
            </a:r>
            <a:r>
              <a:rPr lang="fr-FR" err="1"/>
              <a:t>next</a:t>
            </a:r>
            <a:r>
              <a:rPr lang="fr-FR"/>
              <a:t> </a:t>
            </a:r>
            <a:r>
              <a:rPr lang="fr-FR" err="1"/>
              <a:t>sequence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388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1C0C4B-8164-4F48-8378-C1B75CCC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00690F6-37E5-4CE9-BD81-ECF6BC197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DDC2-E29A-47AA-B73F-B39C1C340FF6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C33672-4C9F-4125-9D63-C50395D0984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185D98-EBEE-427D-AFF9-3BEA5F786F0C}"/>
              </a:ext>
            </a:extLst>
          </p:cNvPr>
          <p:cNvSpPr/>
          <p:nvPr/>
        </p:nvSpPr>
        <p:spPr>
          <a:xfrm>
            <a:off x="0" y="0"/>
            <a:ext cx="1215216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A4FFCDF6-D3A9-4F56-941C-BFF657603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831" y="36953"/>
            <a:ext cx="9113713" cy="68210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D30761-82DB-4756-82D5-439AF0E45419}"/>
              </a:ext>
            </a:extLst>
          </p:cNvPr>
          <p:cNvSpPr/>
          <p:nvPr/>
        </p:nvSpPr>
        <p:spPr>
          <a:xfrm>
            <a:off x="4592782" y="1231323"/>
            <a:ext cx="415636" cy="389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37A211-8445-4E6E-A8E9-3D87B8A50F32}"/>
              </a:ext>
            </a:extLst>
          </p:cNvPr>
          <p:cNvSpPr/>
          <p:nvPr/>
        </p:nvSpPr>
        <p:spPr>
          <a:xfrm>
            <a:off x="7072746" y="3073404"/>
            <a:ext cx="528204" cy="443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EF51CD-0A83-4F45-98C8-BC8D6BDB2619}"/>
              </a:ext>
            </a:extLst>
          </p:cNvPr>
          <p:cNvSpPr/>
          <p:nvPr/>
        </p:nvSpPr>
        <p:spPr>
          <a:xfrm>
            <a:off x="3420340" y="5970311"/>
            <a:ext cx="710045" cy="628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193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61781E-9C78-4406-B211-E253949DA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err="1"/>
              <a:t>Another</a:t>
            </a:r>
            <a:r>
              <a:rPr lang="fr-FR"/>
              <a:t> </a:t>
            </a:r>
            <a:r>
              <a:rPr lang="fr-FR" err="1"/>
              <a:t>benefit</a:t>
            </a:r>
            <a:r>
              <a:rPr lang="fr-FR"/>
              <a:t> of the 5S </a:t>
            </a:r>
            <a:r>
              <a:rPr lang="fr-FR" err="1"/>
              <a:t>method</a:t>
            </a:r>
            <a:br>
              <a:rPr lang="fr-FR"/>
            </a:b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C40680-9686-42C2-83CD-36F00F63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DDC2-E29A-47AA-B73F-B39C1C340FF6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71B22D4-8FD1-4BF3-8E4D-7B9A8C6537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 err="1"/>
              <a:t>Did</a:t>
            </a:r>
            <a:r>
              <a:rPr lang="fr-FR"/>
              <a:t> </a:t>
            </a:r>
            <a:r>
              <a:rPr lang="fr-FR" err="1"/>
              <a:t>you</a:t>
            </a:r>
            <a:r>
              <a:rPr lang="fr-FR"/>
              <a:t> </a:t>
            </a:r>
            <a:r>
              <a:rPr lang="fr-FR" err="1"/>
              <a:t>find</a:t>
            </a:r>
            <a:r>
              <a:rPr lang="fr-FR"/>
              <a:t> the </a:t>
            </a:r>
            <a:r>
              <a:rPr lang="fr-FR" err="1"/>
              <a:t>missing</a:t>
            </a:r>
            <a:r>
              <a:rPr lang="fr-FR"/>
              <a:t> </a:t>
            </a:r>
            <a:r>
              <a:rPr lang="fr-FR" err="1"/>
              <a:t>numbers</a:t>
            </a:r>
            <a:r>
              <a:rPr lang="fr-FR"/>
              <a:t> ?</a:t>
            </a:r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 err="1"/>
              <a:t>Now</a:t>
            </a:r>
            <a:r>
              <a:rPr lang="fr-FR"/>
              <a:t> </a:t>
            </a:r>
            <a:r>
              <a:rPr lang="fr-FR" err="1"/>
              <a:t>let’s</a:t>
            </a:r>
            <a:r>
              <a:rPr lang="fr-FR"/>
              <a:t> </a:t>
            </a:r>
            <a:r>
              <a:rPr lang="fr-FR" err="1"/>
              <a:t>try</a:t>
            </a:r>
            <a:r>
              <a:rPr lang="fr-FR"/>
              <a:t> </a:t>
            </a:r>
            <a:r>
              <a:rPr lang="fr-FR" err="1"/>
              <a:t>with</a:t>
            </a:r>
            <a:r>
              <a:rPr lang="fr-FR"/>
              <a:t> the 5S </a:t>
            </a:r>
            <a:r>
              <a:rPr lang="fr-FR" err="1"/>
              <a:t>applied</a:t>
            </a:r>
            <a:r>
              <a:rPr lang="fr-FR"/>
              <a:t> to </a:t>
            </a:r>
            <a:r>
              <a:rPr lang="fr-FR" err="1"/>
              <a:t>our</a:t>
            </a:r>
            <a:r>
              <a:rPr lang="fr-FR"/>
              <a:t> </a:t>
            </a:r>
            <a:r>
              <a:rPr lang="fr-FR" err="1"/>
              <a:t>workbench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621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84E455-D9DF-4529-9FAC-ED3B9F309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658BC19-9112-4414-AFD3-6065E2CCA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DDC2-E29A-47AA-B73F-B39C1C340FF6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5F4293F-CF24-4837-BFA6-2E0EA271DA0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44FC73-9974-4445-BD12-47C58F5E4B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Espace réservé du contenu 4" descr="Une image contenant texte, table&#10;&#10;Description générée automatiquement">
            <a:extLst>
              <a:ext uri="{FF2B5EF4-FFF2-40B4-BE49-F238E27FC236}">
                <a16:creationId xmlns:a16="http://schemas.microsoft.com/office/drawing/2014/main" id="{147F4E5A-848D-4F42-9B39-FAEB32B58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96" y="176274"/>
            <a:ext cx="12045704" cy="65054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DEACF6D-ACDF-44D9-8A9E-FB6F198EF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015" y="822872"/>
            <a:ext cx="428625" cy="4000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78BFC22-F3B6-4DB9-8EA7-E89791BFF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087" y="2906855"/>
            <a:ext cx="565872" cy="52814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ADADA0F-F4CB-4497-BA2C-390885A5B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946" y="4081028"/>
            <a:ext cx="799668" cy="74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39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43CCF2-7E27-429A-92C6-2EF2B9FDA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Workbench </a:t>
            </a:r>
            <a:r>
              <a:rPr lang="fr-FR" err="1"/>
              <a:t>Organization</a:t>
            </a:r>
            <a:r>
              <a:rPr lang="fr-FR"/>
              <a:t> – Goals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A16E86D-7F79-45F8-A77E-1D2389A4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FBDDC2-E29A-47AA-B73F-B39C1C340FF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940ED44-8167-486B-A176-57C6A1C27896}"/>
              </a:ext>
            </a:extLst>
          </p:cNvPr>
          <p:cNvSpPr txBox="1"/>
          <p:nvPr/>
        </p:nvSpPr>
        <p:spPr>
          <a:xfrm>
            <a:off x="612742" y="1950800"/>
            <a:ext cx="110068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prstClr val="black"/>
                </a:solidFill>
                <a:latin typeface="Roboto Light"/>
              </a:rPr>
              <a:t>Implement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 the 5S methodology in real conditions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Make an efficient and organized workbench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>
              <a:solidFill>
                <a:prstClr val="black"/>
              </a:solidFill>
              <a:latin typeface="Roboto 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prstClr val="black"/>
                </a:solidFill>
                <a:latin typeface="Roboto Light"/>
              </a:rPr>
              <a:t>Have an ergonomic work environment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pic>
        <p:nvPicPr>
          <p:cNvPr id="1026" name="Picture 2" descr="TRESTON THP Series Workbench – Ersa Elektrik">
            <a:extLst>
              <a:ext uri="{FF2B5EF4-FFF2-40B4-BE49-F238E27FC236}">
                <a16:creationId xmlns:a16="http://schemas.microsoft.com/office/drawing/2014/main" id="{765F71C8-DFC9-413E-9B91-987383FB5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725" y="1331313"/>
            <a:ext cx="3515075" cy="419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782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F24C19-7C95-47CE-A245-0FE29DCEF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Conclusion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2BBBA25-74DB-4A1A-8F70-840F0613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DDC2-E29A-47AA-B73F-B39C1C340FF6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53DF1C4-83E3-4711-B7A8-E7E28EECD32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/>
              <a:t>The </a:t>
            </a:r>
            <a:r>
              <a:rPr lang="fr-FR" err="1"/>
              <a:t>true</a:t>
            </a:r>
            <a:r>
              <a:rPr lang="fr-FR"/>
              <a:t> power of the 5S </a:t>
            </a:r>
            <a:r>
              <a:rPr lang="fr-FR" err="1"/>
              <a:t>method</a:t>
            </a:r>
            <a:r>
              <a:rPr lang="fr-FR"/>
              <a:t>:</a:t>
            </a:r>
          </a:p>
          <a:p>
            <a:pPr marL="0" indent="0">
              <a:buNone/>
            </a:pPr>
            <a:r>
              <a:rPr lang="fr-FR"/>
              <a:t>	- </a:t>
            </a:r>
            <a:r>
              <a:rPr lang="fr-FR" err="1"/>
              <a:t>Easy</a:t>
            </a:r>
            <a:r>
              <a:rPr lang="fr-FR"/>
              <a:t> to set in place</a:t>
            </a:r>
          </a:p>
          <a:p>
            <a:pPr marL="0" indent="0">
              <a:buNone/>
            </a:pPr>
            <a:r>
              <a:rPr lang="fr-FR"/>
              <a:t>	- </a:t>
            </a:r>
            <a:r>
              <a:rPr lang="fr-FR" err="1"/>
              <a:t>Easy</a:t>
            </a:r>
            <a:r>
              <a:rPr lang="fr-FR"/>
              <a:t> to understand </a:t>
            </a:r>
          </a:p>
          <a:p>
            <a:pPr marL="0" indent="0">
              <a:buNone/>
            </a:pPr>
            <a:r>
              <a:rPr lang="fr-FR"/>
              <a:t>	- </a:t>
            </a:r>
            <a:r>
              <a:rPr lang="fr-FR" err="1"/>
              <a:t>Easy</a:t>
            </a:r>
            <a:r>
              <a:rPr lang="fr-FR"/>
              <a:t> to </a:t>
            </a:r>
            <a:r>
              <a:rPr lang="fr-FR" err="1"/>
              <a:t>maintain</a:t>
            </a:r>
            <a:endParaRPr lang="fr-FR"/>
          </a:p>
        </p:txBody>
      </p:sp>
      <p:pic>
        <p:nvPicPr>
          <p:cNvPr id="2054" name="Picture 6" descr="Les 5 S : l&amp;#39;optimisation des conditions de travail - TLG Pro">
            <a:extLst>
              <a:ext uri="{FF2B5EF4-FFF2-40B4-BE49-F238E27FC236}">
                <a16:creationId xmlns:a16="http://schemas.microsoft.com/office/drawing/2014/main" id="{01565B17-0F5D-4F24-A686-4DC5B779E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056" y="1363044"/>
            <a:ext cx="4335516" cy="435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417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00CA5C9-A9ED-4020-BEDD-13FE8CC659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err="1"/>
              <a:t>Thank</a:t>
            </a:r>
            <a:r>
              <a:rPr lang="fr-FR"/>
              <a:t> </a:t>
            </a:r>
            <a:r>
              <a:rPr lang="fr-FR" err="1"/>
              <a:t>you</a:t>
            </a:r>
            <a:r>
              <a:rPr lang="fr-FR"/>
              <a:t> for </a:t>
            </a:r>
            <a:r>
              <a:rPr lang="fr-FR" err="1"/>
              <a:t>your</a:t>
            </a:r>
            <a:r>
              <a:rPr lang="fr-FR"/>
              <a:t> attention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E8FE33-7A5F-451A-A21D-4AC08795C2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639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A3608DB-7C79-4327-8F26-DF7BA119A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EC984A-CD57-49BA-9A78-CD5BDF0D6F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6449" y="881063"/>
            <a:ext cx="10247246" cy="5100333"/>
          </a:xfrm>
        </p:spPr>
        <p:txBody>
          <a:bodyPr>
            <a:normAutofit/>
          </a:bodyPr>
          <a:lstStyle/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pPr marL="0" indent="0">
              <a:buNone/>
            </a:pPr>
            <a:endParaRPr lang="fr-FR"/>
          </a:p>
          <a:p>
            <a:r>
              <a:rPr lang="fr-FR" err="1"/>
              <a:t>Manufacturing</a:t>
            </a:r>
            <a:r>
              <a:rPr lang="fr-FR"/>
              <a:t> process: </a:t>
            </a:r>
            <a:r>
              <a:rPr lang="fr-FR" err="1"/>
              <a:t>crossing</a:t>
            </a:r>
            <a:r>
              <a:rPr lang="fr-FR"/>
              <a:t> out the </a:t>
            </a:r>
            <a:r>
              <a:rPr lang="fr-FR" err="1"/>
              <a:t>numbers</a:t>
            </a:r>
            <a:r>
              <a:rPr lang="fr-FR"/>
              <a:t> </a:t>
            </a:r>
            <a:r>
              <a:rPr lang="fr-FR" err="1"/>
              <a:t>from</a:t>
            </a:r>
            <a:r>
              <a:rPr lang="fr-FR"/>
              <a:t> 1 to 49 in </a:t>
            </a:r>
            <a:r>
              <a:rPr lang="fr-FR" err="1"/>
              <a:t>ascending</a:t>
            </a:r>
            <a:r>
              <a:rPr lang="fr-FR"/>
              <a:t> </a:t>
            </a:r>
            <a:r>
              <a:rPr lang="fr-FR" err="1"/>
              <a:t>order</a:t>
            </a:r>
            <a:r>
              <a:rPr lang="fr-FR"/>
              <a:t>.</a:t>
            </a:r>
          </a:p>
          <a:p>
            <a:r>
              <a:rPr lang="fr-FR" err="1"/>
              <a:t>Manufacturing</a:t>
            </a:r>
            <a:r>
              <a:rPr lang="fr-FR"/>
              <a:t> time: 20 seconds</a:t>
            </a:r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FD236B9E-3FBB-48CD-8438-CD133FAB1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201" y="1018430"/>
            <a:ext cx="3769202" cy="28210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5CBCB7FE-18A1-4CC6-A0C4-92C9F42F0910}"/>
              </a:ext>
            </a:extLst>
          </p:cNvPr>
          <p:cNvSpPr/>
          <p:nvPr/>
        </p:nvSpPr>
        <p:spPr>
          <a:xfrm>
            <a:off x="4992832" y="2410690"/>
            <a:ext cx="1194955" cy="20781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3AEA778-9594-4FA4-92DD-7C83682FE54B}"/>
              </a:ext>
            </a:extLst>
          </p:cNvPr>
          <p:cNvSpPr txBox="1"/>
          <p:nvPr/>
        </p:nvSpPr>
        <p:spPr>
          <a:xfrm>
            <a:off x="6329815" y="2329933"/>
            <a:ext cx="244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Our Workbench</a:t>
            </a:r>
          </a:p>
        </p:txBody>
      </p:sp>
      <p:sp>
        <p:nvSpPr>
          <p:cNvPr id="7" name="Signe de multiplication 6">
            <a:extLst>
              <a:ext uri="{FF2B5EF4-FFF2-40B4-BE49-F238E27FC236}">
                <a16:creationId xmlns:a16="http://schemas.microsoft.com/office/drawing/2014/main" id="{D878705E-FB15-4273-9633-7296531D6C7A}"/>
              </a:ext>
            </a:extLst>
          </p:cNvPr>
          <p:cNvSpPr/>
          <p:nvPr/>
        </p:nvSpPr>
        <p:spPr>
          <a:xfrm>
            <a:off x="1698915" y="3308319"/>
            <a:ext cx="145472" cy="241361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igne de multiplication 7">
            <a:extLst>
              <a:ext uri="{FF2B5EF4-FFF2-40B4-BE49-F238E27FC236}">
                <a16:creationId xmlns:a16="http://schemas.microsoft.com/office/drawing/2014/main" id="{2AA19757-FA81-4DDE-B330-1AC98E1DEA58}"/>
              </a:ext>
            </a:extLst>
          </p:cNvPr>
          <p:cNvSpPr/>
          <p:nvPr/>
        </p:nvSpPr>
        <p:spPr>
          <a:xfrm>
            <a:off x="2204604" y="1922864"/>
            <a:ext cx="211281" cy="339528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igne de multiplication 12">
            <a:extLst>
              <a:ext uri="{FF2B5EF4-FFF2-40B4-BE49-F238E27FC236}">
                <a16:creationId xmlns:a16="http://schemas.microsoft.com/office/drawing/2014/main" id="{365C8BC0-4580-4A6E-BB2C-58612CFD1BE5}"/>
              </a:ext>
            </a:extLst>
          </p:cNvPr>
          <p:cNvSpPr/>
          <p:nvPr/>
        </p:nvSpPr>
        <p:spPr>
          <a:xfrm>
            <a:off x="1388920" y="1148742"/>
            <a:ext cx="145472" cy="241361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FCBA644-3557-49F4-AB0C-AEF53034D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DDC2-E29A-47AA-B73F-B39C1C340FF6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40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633691-C589-41D3-B458-70F66454F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3, 2, 1 GO !!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D50C6-6CC6-4A9D-BDE7-40610D8EBC2D}"/>
              </a:ext>
            </a:extLst>
          </p:cNvPr>
          <p:cNvSpPr/>
          <p:nvPr/>
        </p:nvSpPr>
        <p:spPr>
          <a:xfrm>
            <a:off x="0" y="0"/>
            <a:ext cx="1215216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0284D538-DDE0-4CEE-98D9-26C5519C2A6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63831" y="36953"/>
            <a:ext cx="9113713" cy="6821047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B2D8C8-F510-45B0-8866-328F6A01C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DDC2-E29A-47AA-B73F-B39C1C340FF6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735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E543BF-9305-44A1-A746-D7E665CF6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Stop !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83F53B3-5EB2-4948-96B9-97D14467A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DDC2-E29A-47AA-B73F-B39C1C340FF6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4DE3679-EBD0-4593-BF16-C0E2FD28B2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 algn="ctr">
              <a:buNone/>
            </a:pPr>
            <a:endParaRPr lang="fr-FR"/>
          </a:p>
          <a:p>
            <a:pPr marL="0" indent="0" algn="ctr">
              <a:buNone/>
            </a:pPr>
            <a:r>
              <a:rPr lang="fr-FR" sz="4400"/>
              <a:t>How far </a:t>
            </a:r>
            <a:r>
              <a:rPr lang="fr-FR" sz="4400" err="1"/>
              <a:t>did</a:t>
            </a:r>
            <a:r>
              <a:rPr lang="fr-FR" sz="4400"/>
              <a:t> </a:t>
            </a:r>
            <a:r>
              <a:rPr lang="fr-FR" sz="4400" err="1"/>
              <a:t>you</a:t>
            </a:r>
            <a:r>
              <a:rPr lang="fr-FR" sz="4400"/>
              <a:t> go?</a:t>
            </a:r>
          </a:p>
        </p:txBody>
      </p:sp>
    </p:spTree>
    <p:extLst>
      <p:ext uri="{BB962C8B-B14F-4D97-AF65-F5344CB8AC3E}">
        <p14:creationId xmlns:p14="http://schemas.microsoft.com/office/powerpoint/2010/main" val="1163740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6114511-2AE0-4225-9B5D-385549747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Introducing</a:t>
            </a:r>
            <a:r>
              <a:rPr lang="fr-FR"/>
              <a:t> the 5S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494A2C-E2CE-44EC-972E-18E0FB0E8B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fr-FR"/>
          </a:p>
          <a:p>
            <a:pPr marL="0" indent="0" algn="ctr">
              <a:buNone/>
            </a:pPr>
            <a:r>
              <a:rPr lang="fr-FR"/>
              <a:t>Are </a:t>
            </a:r>
            <a:r>
              <a:rPr lang="fr-FR" err="1"/>
              <a:t>you</a:t>
            </a:r>
            <a:r>
              <a:rPr lang="fr-FR"/>
              <a:t> </a:t>
            </a:r>
            <a:r>
              <a:rPr lang="fr-FR" err="1"/>
              <a:t>satisfied</a:t>
            </a:r>
            <a:r>
              <a:rPr lang="fr-FR"/>
              <a:t> </a:t>
            </a:r>
            <a:r>
              <a:rPr lang="fr-FR" err="1"/>
              <a:t>with</a:t>
            </a:r>
            <a:r>
              <a:rPr lang="fr-FR"/>
              <a:t> </a:t>
            </a:r>
            <a:r>
              <a:rPr lang="fr-FR" err="1"/>
              <a:t>your</a:t>
            </a:r>
            <a:r>
              <a:rPr lang="fr-FR"/>
              <a:t> performance ?</a:t>
            </a:r>
          </a:p>
          <a:p>
            <a:pPr marL="0" indent="0" algn="ctr">
              <a:buNone/>
            </a:pPr>
            <a:r>
              <a:rPr lang="fr-FR"/>
              <a:t>Do </a:t>
            </a:r>
            <a:r>
              <a:rPr lang="fr-FR" err="1"/>
              <a:t>you</a:t>
            </a:r>
            <a:r>
              <a:rPr lang="fr-FR"/>
              <a:t> </a:t>
            </a:r>
            <a:r>
              <a:rPr lang="fr-FR" err="1"/>
              <a:t>think</a:t>
            </a:r>
            <a:r>
              <a:rPr lang="fr-FR"/>
              <a:t> </a:t>
            </a:r>
            <a:r>
              <a:rPr lang="fr-FR" err="1"/>
              <a:t>you</a:t>
            </a:r>
            <a:r>
              <a:rPr lang="fr-FR"/>
              <a:t> </a:t>
            </a:r>
            <a:r>
              <a:rPr lang="fr-FR" err="1"/>
              <a:t>could</a:t>
            </a:r>
            <a:r>
              <a:rPr lang="fr-FR"/>
              <a:t> have </a:t>
            </a:r>
            <a:r>
              <a:rPr lang="fr-FR" err="1"/>
              <a:t>done</a:t>
            </a:r>
            <a:r>
              <a:rPr lang="fr-FR"/>
              <a:t> </a:t>
            </a:r>
            <a:r>
              <a:rPr lang="fr-FR" err="1"/>
              <a:t>better</a:t>
            </a:r>
            <a:r>
              <a:rPr lang="fr-FR"/>
              <a:t> ?</a:t>
            </a:r>
          </a:p>
          <a:p>
            <a:pPr algn="ctr"/>
            <a:endParaRPr lang="fr-FR"/>
          </a:p>
          <a:p>
            <a:pPr marL="0" indent="0" algn="ctr">
              <a:buNone/>
            </a:pPr>
            <a:r>
              <a:rPr lang="fr-FR" err="1"/>
              <a:t>We</a:t>
            </a:r>
            <a:r>
              <a:rPr lang="fr-FR"/>
              <a:t> </a:t>
            </a:r>
            <a:r>
              <a:rPr lang="fr-FR" err="1"/>
              <a:t>will</a:t>
            </a:r>
            <a:r>
              <a:rPr lang="fr-FR"/>
              <a:t> </a:t>
            </a:r>
            <a:r>
              <a:rPr lang="fr-FR" err="1"/>
              <a:t>now</a:t>
            </a:r>
            <a:r>
              <a:rPr lang="fr-FR"/>
              <a:t> </a:t>
            </a:r>
            <a:r>
              <a:rPr lang="fr-FR" err="1"/>
              <a:t>improve</a:t>
            </a:r>
            <a:r>
              <a:rPr lang="fr-FR"/>
              <a:t> </a:t>
            </a:r>
            <a:r>
              <a:rPr lang="fr-FR" err="1"/>
              <a:t>your</a:t>
            </a:r>
            <a:r>
              <a:rPr lang="fr-FR"/>
              <a:t> performances </a:t>
            </a:r>
            <a:r>
              <a:rPr lang="fr-FR" err="1"/>
              <a:t>with</a:t>
            </a:r>
            <a:r>
              <a:rPr lang="fr-FR"/>
              <a:t> the 5S </a:t>
            </a:r>
            <a:r>
              <a:rPr lang="fr-FR" err="1"/>
              <a:t>methodology</a:t>
            </a:r>
            <a:r>
              <a:rPr lang="fr-FR"/>
              <a:t> in </a:t>
            </a:r>
            <a:r>
              <a:rPr lang="fr-FR" err="1"/>
              <a:t>our</a:t>
            </a:r>
            <a:r>
              <a:rPr lang="fr-FR"/>
              <a:t> Workshop.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8F1AA8F-A519-4DE3-9DE2-C3BFB3567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DDC2-E29A-47AA-B73F-B39C1C340FF6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692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ADD870-0A12-448D-9821-8F536181A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First ‘S’ : </a:t>
            </a:r>
            <a:r>
              <a:rPr lang="fr-FR" err="1"/>
              <a:t>Seiri</a:t>
            </a:r>
            <a:r>
              <a:rPr lang="fr-FR"/>
              <a:t> : Sort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0D6F19-BB6F-4BB6-9E8A-5C948E11B2A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S : Sort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What does ‘sort’ mean for you?</a:t>
            </a:r>
          </a:p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r>
              <a:rPr lang="en-US" b="1">
                <a:solidFill>
                  <a:srgbClr val="0070C0"/>
                </a:solidFill>
              </a:rPr>
              <a:t>Get rid of the useless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How can we sort this grid ?</a:t>
            </a:r>
          </a:p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r>
              <a:rPr lang="en-US" b="1">
                <a:solidFill>
                  <a:srgbClr val="0070C0"/>
                </a:solidFill>
              </a:rPr>
              <a:t>Remove the numbers from 50 to 90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CFDE00-F33A-4B6A-A3E7-5A95D8CDE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DDC2-E29A-47AA-B73F-B39C1C340FF6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33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633691-C589-41D3-B458-70F66454F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3, 2, 1 GO !!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D50C6-6CC6-4A9D-BDE7-40610D8EBC2D}"/>
              </a:ext>
            </a:extLst>
          </p:cNvPr>
          <p:cNvSpPr/>
          <p:nvPr/>
        </p:nvSpPr>
        <p:spPr>
          <a:xfrm>
            <a:off x="0" y="0"/>
            <a:ext cx="1215216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0DE71E4-96E5-4130-8B8C-774756D11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561" y="0"/>
            <a:ext cx="9275045" cy="6858000"/>
          </a:xfrm>
          <a:prstGeom prst="rect">
            <a:avLst/>
          </a:prstGeom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554C9CF-775E-4889-9437-0C3FFC9F2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DDC2-E29A-47AA-B73F-B39C1C340FF6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784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6F9D0-0B5E-4C88-B705-1534FE43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Second ‘S’ : </a:t>
            </a:r>
            <a:r>
              <a:rPr lang="fr-FR" err="1"/>
              <a:t>Seiton</a:t>
            </a:r>
            <a:r>
              <a:rPr lang="fr-FR"/>
              <a:t> : Set in </a:t>
            </a:r>
            <a:r>
              <a:rPr lang="fr-FR" err="1"/>
              <a:t>order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2F866F-594B-4611-A186-8E7779CD6C9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3200" b="1"/>
              <a:t>Second ‘S’ : Set in </a:t>
            </a:r>
            <a:r>
              <a:rPr lang="fr-FR" sz="3200" b="1" err="1"/>
              <a:t>order</a:t>
            </a:r>
            <a:endParaRPr lang="fr-FR" sz="3200" b="1"/>
          </a:p>
          <a:p>
            <a:pPr marL="0" indent="0">
              <a:buNone/>
            </a:pPr>
            <a:endParaRPr lang="en-US" sz="3200" b="1"/>
          </a:p>
          <a:p>
            <a:r>
              <a:rPr lang="en-US"/>
              <a:t>What does ‘Set in order’ mean for you?</a:t>
            </a:r>
          </a:p>
          <a:p>
            <a:pPr marL="0" indent="0">
              <a:buNone/>
            </a:pPr>
            <a:endParaRPr lang="en-US" b="1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b="1">
                <a:solidFill>
                  <a:srgbClr val="0070C0"/>
                </a:solidFill>
              </a:rPr>
              <a:t>Place each thing to a precise and accessible place</a:t>
            </a:r>
          </a:p>
          <a:p>
            <a:pPr marL="0" indent="0" algn="ctr">
              <a:buNone/>
            </a:pPr>
            <a:endParaRPr lang="en-US"/>
          </a:p>
          <a:p>
            <a:r>
              <a:rPr lang="en-US"/>
              <a:t>How can we implement it in our workshop ?</a:t>
            </a:r>
          </a:p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r>
              <a:rPr lang="en-US" b="1">
                <a:solidFill>
                  <a:srgbClr val="0070C0"/>
                </a:solidFill>
              </a:rPr>
              <a:t>Let’s suppose that we have some racks, which we fill in by inserting each figure into sequence</a:t>
            </a:r>
          </a:p>
          <a:p>
            <a:pPr marL="0" indent="0">
              <a:buNone/>
            </a:pP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C9A561-B5A1-4588-9222-A093D881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DDC2-E29A-47AA-B73F-B39C1C340FF6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33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Training Center">
      <a:dk1>
        <a:sysClr val="windowText" lastClr="000000"/>
      </a:dk1>
      <a:lt1>
        <a:sysClr val="window" lastClr="FFFFFF"/>
      </a:lt1>
      <a:dk2>
        <a:srgbClr val="1A2873"/>
      </a:dk2>
      <a:lt2>
        <a:srgbClr val="E7E6E6"/>
      </a:lt2>
      <a:accent1>
        <a:srgbClr val="731A22"/>
      </a:accent1>
      <a:accent2>
        <a:srgbClr val="1A2873"/>
      </a:accent2>
      <a:accent3>
        <a:srgbClr val="F2B544"/>
      </a:accent3>
      <a:accent4>
        <a:srgbClr val="F2F2F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Roboto Medium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Thème Office</vt:lpstr>
      <vt:lpstr>1_Thème Office</vt:lpstr>
      <vt:lpstr>PowerPoint Presentation</vt:lpstr>
      <vt:lpstr>Workbench Organization – Goals</vt:lpstr>
      <vt:lpstr>Introduction</vt:lpstr>
      <vt:lpstr>3, 2, 1 GO !!</vt:lpstr>
      <vt:lpstr>Stop ! </vt:lpstr>
      <vt:lpstr>Introducing the 5S</vt:lpstr>
      <vt:lpstr>First ‘S’ : Seiri : Sort</vt:lpstr>
      <vt:lpstr>3, 2, 1 GO !!</vt:lpstr>
      <vt:lpstr>Second ‘S’ : Seiton : Set in order</vt:lpstr>
      <vt:lpstr>PowerPoint Presentation</vt:lpstr>
      <vt:lpstr>Third ‘S’ : Seiso : Shine</vt:lpstr>
      <vt:lpstr>PowerPoint Presentation</vt:lpstr>
      <vt:lpstr>Fourth ‘S’ : Seiketsu : Standardise</vt:lpstr>
      <vt:lpstr>PowerPoint Presentation</vt:lpstr>
      <vt:lpstr>Fifth ‘S’ : Standards and quality</vt:lpstr>
      <vt:lpstr>Another benefit of the 5S method</vt:lpstr>
      <vt:lpstr>PowerPoint Presentation</vt:lpstr>
      <vt:lpstr>Another benefit of the 5S method </vt:lpstr>
      <vt:lpstr>PowerPoint 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5S Game</dc:title>
  <dc:creator>justine lanurien</dc:creator>
  <cp:revision>1</cp:revision>
  <dcterms:created xsi:type="dcterms:W3CDTF">2021-03-12T15:36:41Z</dcterms:created>
  <dcterms:modified xsi:type="dcterms:W3CDTF">2021-06-08T19:30:05Z</dcterms:modified>
</cp:coreProperties>
</file>