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2" r:id="rId4"/>
    <p:sldId id="398" r:id="rId5"/>
    <p:sldId id="263" r:id="rId6"/>
    <p:sldId id="264" r:id="rId7"/>
    <p:sldId id="401" r:id="rId8"/>
    <p:sldId id="261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BF643B-14BE-4EBE-B2BD-CABE94E70A06}" v="2" dt="2021-06-09T10:09:55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eline Boucheret" userId="7809e979-186f-4a9c-9a58-e83f7e396efd" providerId="ADAL" clId="{154F6258-EC3E-430B-88AE-9D78C74F95C8}"/>
    <pc:docChg chg="undo custSel modSld">
      <pc:chgData name="Adeline Boucheret" userId="7809e979-186f-4a9c-9a58-e83f7e396efd" providerId="ADAL" clId="{154F6258-EC3E-430B-88AE-9D78C74F95C8}" dt="2021-06-08T19:33:44.859" v="54" actId="20577"/>
      <pc:docMkLst>
        <pc:docMk/>
      </pc:docMkLst>
      <pc:sldChg chg="modSp mod">
        <pc:chgData name="Adeline Boucheret" userId="7809e979-186f-4a9c-9a58-e83f7e396efd" providerId="ADAL" clId="{154F6258-EC3E-430B-88AE-9D78C74F95C8}" dt="2021-06-08T08:56:17.420" v="5" actId="20577"/>
        <pc:sldMkLst>
          <pc:docMk/>
          <pc:sldMk cId="1359927192" sldId="256"/>
        </pc:sldMkLst>
        <pc:spChg chg="mod">
          <ac:chgData name="Adeline Boucheret" userId="7809e979-186f-4a9c-9a58-e83f7e396efd" providerId="ADAL" clId="{154F6258-EC3E-430B-88AE-9D78C74F95C8}" dt="2021-06-08T08:56:17.420" v="5" actId="20577"/>
          <ac:spMkLst>
            <pc:docMk/>
            <pc:sldMk cId="1359927192" sldId="256"/>
            <ac:spMk id="8" creationId="{28790A44-904F-4D31-9F8F-B57C0BA3BFF1}"/>
          </ac:spMkLst>
        </pc:spChg>
      </pc:sldChg>
      <pc:sldChg chg="modSp mod">
        <pc:chgData name="Adeline Boucheret" userId="7809e979-186f-4a9c-9a58-e83f7e396efd" providerId="ADAL" clId="{154F6258-EC3E-430B-88AE-9D78C74F95C8}" dt="2021-06-08T08:56:54.014" v="24" actId="20577"/>
        <pc:sldMkLst>
          <pc:docMk/>
          <pc:sldMk cId="1022381682" sldId="258"/>
        </pc:sldMkLst>
        <pc:spChg chg="mod">
          <ac:chgData name="Adeline Boucheret" userId="7809e979-186f-4a9c-9a58-e83f7e396efd" providerId="ADAL" clId="{154F6258-EC3E-430B-88AE-9D78C74F95C8}" dt="2021-06-08T08:56:23.749" v="7" actId="113"/>
          <ac:spMkLst>
            <pc:docMk/>
            <pc:sldMk cId="1022381682" sldId="258"/>
            <ac:spMk id="2" creationId="{3796AA8A-002A-49BF-92FB-4ABD0EC694DD}"/>
          </ac:spMkLst>
        </pc:spChg>
        <pc:spChg chg="mod">
          <ac:chgData name="Adeline Boucheret" userId="7809e979-186f-4a9c-9a58-e83f7e396efd" providerId="ADAL" clId="{154F6258-EC3E-430B-88AE-9D78C74F95C8}" dt="2021-06-08T08:56:54.014" v="24" actId="20577"/>
          <ac:spMkLst>
            <pc:docMk/>
            <pc:sldMk cId="1022381682" sldId="258"/>
            <ac:spMk id="6" creationId="{5076B395-689E-4D78-A167-8CCD936265F5}"/>
          </ac:spMkLst>
        </pc:spChg>
      </pc:sldChg>
      <pc:sldChg chg="modSp mod">
        <pc:chgData name="Adeline Boucheret" userId="7809e979-186f-4a9c-9a58-e83f7e396efd" providerId="ADAL" clId="{154F6258-EC3E-430B-88AE-9D78C74F95C8}" dt="2021-06-08T08:57:54.730" v="52" actId="27636"/>
        <pc:sldMkLst>
          <pc:docMk/>
          <pc:sldMk cId="970291137" sldId="261"/>
        </pc:sldMkLst>
        <pc:spChg chg="mod">
          <ac:chgData name="Adeline Boucheret" userId="7809e979-186f-4a9c-9a58-e83f7e396efd" providerId="ADAL" clId="{154F6258-EC3E-430B-88AE-9D78C74F95C8}" dt="2021-06-08T08:57:54.730" v="52" actId="27636"/>
          <ac:spMkLst>
            <pc:docMk/>
            <pc:sldMk cId="970291137" sldId="261"/>
            <ac:spMk id="2" creationId="{07EC2FAC-3E00-476D-8E4B-FF0A7072A532}"/>
          </ac:spMkLst>
        </pc:spChg>
      </pc:sldChg>
      <pc:sldChg chg="modSp mod">
        <pc:chgData name="Adeline Boucheret" userId="7809e979-186f-4a9c-9a58-e83f7e396efd" providerId="ADAL" clId="{154F6258-EC3E-430B-88AE-9D78C74F95C8}" dt="2021-06-08T08:57:01.575" v="26" actId="255"/>
        <pc:sldMkLst>
          <pc:docMk/>
          <pc:sldMk cId="2306035636" sldId="262"/>
        </pc:sldMkLst>
        <pc:spChg chg="mod">
          <ac:chgData name="Adeline Boucheret" userId="7809e979-186f-4a9c-9a58-e83f7e396efd" providerId="ADAL" clId="{154F6258-EC3E-430B-88AE-9D78C74F95C8}" dt="2021-06-08T08:57:01.575" v="26" actId="255"/>
          <ac:spMkLst>
            <pc:docMk/>
            <pc:sldMk cId="2306035636" sldId="262"/>
            <ac:spMk id="2" creationId="{7091F2FF-011B-41CB-B00F-24C608418D9D}"/>
          </ac:spMkLst>
        </pc:spChg>
      </pc:sldChg>
      <pc:sldChg chg="modSp mod">
        <pc:chgData name="Adeline Boucheret" userId="7809e979-186f-4a9c-9a58-e83f7e396efd" providerId="ADAL" clId="{154F6258-EC3E-430B-88AE-9D78C74F95C8}" dt="2021-06-08T08:57:31.857" v="42" actId="20577"/>
        <pc:sldMkLst>
          <pc:docMk/>
          <pc:sldMk cId="370413517" sldId="263"/>
        </pc:sldMkLst>
        <pc:spChg chg="mod">
          <ac:chgData name="Adeline Boucheret" userId="7809e979-186f-4a9c-9a58-e83f7e396efd" providerId="ADAL" clId="{154F6258-EC3E-430B-88AE-9D78C74F95C8}" dt="2021-06-08T08:57:10.198" v="28" actId="255"/>
          <ac:spMkLst>
            <pc:docMk/>
            <pc:sldMk cId="370413517" sldId="263"/>
            <ac:spMk id="2" creationId="{BCDCC561-8447-4FF4-8D65-08A90E2A7182}"/>
          </ac:spMkLst>
        </pc:spChg>
        <pc:spChg chg="mod">
          <ac:chgData name="Adeline Boucheret" userId="7809e979-186f-4a9c-9a58-e83f7e396efd" providerId="ADAL" clId="{154F6258-EC3E-430B-88AE-9D78C74F95C8}" dt="2021-06-08T08:57:31.857" v="42" actId="20577"/>
          <ac:spMkLst>
            <pc:docMk/>
            <pc:sldMk cId="370413517" sldId="263"/>
            <ac:spMk id="4" creationId="{80BCBDFD-88B2-443C-9B5A-F88D481CD6AF}"/>
          </ac:spMkLst>
        </pc:spChg>
      </pc:sldChg>
      <pc:sldChg chg="modSp mod">
        <pc:chgData name="Adeline Boucheret" userId="7809e979-186f-4a9c-9a58-e83f7e396efd" providerId="ADAL" clId="{154F6258-EC3E-430B-88AE-9D78C74F95C8}" dt="2021-06-08T08:57:46.650" v="49" actId="20577"/>
        <pc:sldMkLst>
          <pc:docMk/>
          <pc:sldMk cId="1708604881" sldId="264"/>
        </pc:sldMkLst>
        <pc:spChg chg="mod">
          <ac:chgData name="Adeline Boucheret" userId="7809e979-186f-4a9c-9a58-e83f7e396efd" providerId="ADAL" clId="{154F6258-EC3E-430B-88AE-9D78C74F95C8}" dt="2021-06-08T08:57:46.650" v="49" actId="20577"/>
          <ac:spMkLst>
            <pc:docMk/>
            <pc:sldMk cId="1708604881" sldId="264"/>
            <ac:spMk id="2" creationId="{9169A7FD-40E3-4237-A5FF-50F2288A2BAD}"/>
          </ac:spMkLst>
        </pc:spChg>
        <pc:spChg chg="mod">
          <ac:chgData name="Adeline Boucheret" userId="7809e979-186f-4a9c-9a58-e83f7e396efd" providerId="ADAL" clId="{154F6258-EC3E-430B-88AE-9D78C74F95C8}" dt="2021-06-08T08:57:40.060" v="44" actId="20577"/>
          <ac:spMkLst>
            <pc:docMk/>
            <pc:sldMk cId="1708604881" sldId="264"/>
            <ac:spMk id="4" creationId="{84769359-B1A5-4567-88EE-C855C8E6DC7B}"/>
          </ac:spMkLst>
        </pc:spChg>
      </pc:sldChg>
      <pc:sldChg chg="modSp mod">
        <pc:chgData name="Adeline Boucheret" userId="7809e979-186f-4a9c-9a58-e83f7e396efd" providerId="ADAL" clId="{154F6258-EC3E-430B-88AE-9D78C74F95C8}" dt="2021-06-08T19:33:39.934" v="53" actId="20577"/>
        <pc:sldMkLst>
          <pc:docMk/>
          <pc:sldMk cId="2777839052" sldId="265"/>
        </pc:sldMkLst>
        <pc:spChg chg="mod">
          <ac:chgData name="Adeline Boucheret" userId="7809e979-186f-4a9c-9a58-e83f7e396efd" providerId="ADAL" clId="{154F6258-EC3E-430B-88AE-9D78C74F95C8}" dt="2021-06-08T19:33:39.934" v="53" actId="20577"/>
          <ac:spMkLst>
            <pc:docMk/>
            <pc:sldMk cId="2777839052" sldId="265"/>
            <ac:spMk id="2" creationId="{1DFCD4CF-36A7-4152-A5A7-C013B2838983}"/>
          </ac:spMkLst>
        </pc:spChg>
      </pc:sldChg>
      <pc:sldChg chg="modSp mod">
        <pc:chgData name="Adeline Boucheret" userId="7809e979-186f-4a9c-9a58-e83f7e396efd" providerId="ADAL" clId="{154F6258-EC3E-430B-88AE-9D78C74F95C8}" dt="2021-06-08T19:33:44.859" v="54" actId="20577"/>
        <pc:sldMkLst>
          <pc:docMk/>
          <pc:sldMk cId="3361517414" sldId="266"/>
        </pc:sldMkLst>
        <pc:spChg chg="mod">
          <ac:chgData name="Adeline Boucheret" userId="7809e979-186f-4a9c-9a58-e83f7e396efd" providerId="ADAL" clId="{154F6258-EC3E-430B-88AE-9D78C74F95C8}" dt="2021-06-08T19:33:44.859" v="54" actId="20577"/>
          <ac:spMkLst>
            <pc:docMk/>
            <pc:sldMk cId="3361517414" sldId="266"/>
            <ac:spMk id="2" creationId="{C38405AC-9968-4553-88F3-68AA3CDCE9E2}"/>
          </ac:spMkLst>
        </pc:spChg>
      </pc:sldChg>
    </pc:docChg>
  </pc:docChgLst>
  <pc:docChgLst>
    <pc:chgData name="Adeline Boucheret" userId="7809e979-186f-4a9c-9a58-e83f7e396efd" providerId="ADAL" clId="{DDBF643B-14BE-4EBE-B2BD-CABE94E70A06}"/>
    <pc:docChg chg="addSld delSld modSld">
      <pc:chgData name="Adeline Boucheret" userId="7809e979-186f-4a9c-9a58-e83f7e396efd" providerId="ADAL" clId="{DDBF643B-14BE-4EBE-B2BD-CABE94E70A06}" dt="2021-06-09T10:09:55.821" v="3"/>
      <pc:docMkLst>
        <pc:docMk/>
      </pc:docMkLst>
      <pc:sldChg chg="del">
        <pc:chgData name="Adeline Boucheret" userId="7809e979-186f-4a9c-9a58-e83f7e396efd" providerId="ADAL" clId="{DDBF643B-14BE-4EBE-B2BD-CABE94E70A06}" dt="2021-06-09T10:09:42.435" v="0" actId="47"/>
        <pc:sldMkLst>
          <pc:docMk/>
          <pc:sldMk cId="2777839052" sldId="265"/>
        </pc:sldMkLst>
      </pc:sldChg>
      <pc:sldChg chg="del">
        <pc:chgData name="Adeline Boucheret" userId="7809e979-186f-4a9c-9a58-e83f7e396efd" providerId="ADAL" clId="{DDBF643B-14BE-4EBE-B2BD-CABE94E70A06}" dt="2021-06-09T10:09:54.361" v="2" actId="47"/>
        <pc:sldMkLst>
          <pc:docMk/>
          <pc:sldMk cId="3361517414" sldId="266"/>
        </pc:sldMkLst>
      </pc:sldChg>
      <pc:sldChg chg="add">
        <pc:chgData name="Adeline Boucheret" userId="7809e979-186f-4a9c-9a58-e83f7e396efd" providerId="ADAL" clId="{DDBF643B-14BE-4EBE-B2BD-CABE94E70A06}" dt="2021-06-09T10:09:44.793" v="1"/>
        <pc:sldMkLst>
          <pc:docMk/>
          <pc:sldMk cId="2777839052" sldId="398"/>
        </pc:sldMkLst>
      </pc:sldChg>
      <pc:sldChg chg="add">
        <pc:chgData name="Adeline Boucheret" userId="7809e979-186f-4a9c-9a58-e83f7e396efd" providerId="ADAL" clId="{DDBF643B-14BE-4EBE-B2BD-CABE94E70A06}" dt="2021-06-09T10:09:55.821" v="3"/>
        <pc:sldMkLst>
          <pc:docMk/>
          <pc:sldMk cId="3361517414" sldId="401"/>
        </pc:sldMkLst>
      </pc:sldChg>
    </pc:docChg>
  </pc:docChgLst>
  <pc:docChgLst>
    <pc:chgData name="justine lanurien" userId="43913062-19ce-477d-bf4a-194443468ec9" providerId="ADAL" clId="{7D5246E9-1E86-4AA8-8C8F-DE6C9CE8997D}"/>
    <pc:docChg chg="undo custSel addSld modSld">
      <pc:chgData name="justine lanurien" userId="43913062-19ce-477d-bf4a-194443468ec9" providerId="ADAL" clId="{7D5246E9-1E86-4AA8-8C8F-DE6C9CE8997D}" dt="2021-06-03T13:18:05.265" v="600" actId="1076"/>
      <pc:docMkLst>
        <pc:docMk/>
      </pc:docMkLst>
      <pc:sldChg chg="modSp mod">
        <pc:chgData name="justine lanurien" userId="43913062-19ce-477d-bf4a-194443468ec9" providerId="ADAL" clId="{7D5246E9-1E86-4AA8-8C8F-DE6C9CE8997D}" dt="2021-06-03T09:06:48.994" v="36" actId="1076"/>
        <pc:sldMkLst>
          <pc:docMk/>
          <pc:sldMk cId="1359927192" sldId="256"/>
        </pc:sldMkLst>
        <pc:spChg chg="mod">
          <ac:chgData name="justine lanurien" userId="43913062-19ce-477d-bf4a-194443468ec9" providerId="ADAL" clId="{7D5246E9-1E86-4AA8-8C8F-DE6C9CE8997D}" dt="2021-06-03T09:06:48.994" v="36" actId="1076"/>
          <ac:spMkLst>
            <pc:docMk/>
            <pc:sldMk cId="1359927192" sldId="256"/>
            <ac:spMk id="5" creationId="{448DE5D2-282C-408E-BBE6-DBFE2AFD7086}"/>
          </ac:spMkLst>
        </pc:spChg>
        <pc:spChg chg="mod">
          <ac:chgData name="justine lanurien" userId="43913062-19ce-477d-bf4a-194443468ec9" providerId="ADAL" clId="{7D5246E9-1E86-4AA8-8C8F-DE6C9CE8997D}" dt="2021-06-03T09:06:34.417" v="23" actId="20577"/>
          <ac:spMkLst>
            <pc:docMk/>
            <pc:sldMk cId="1359927192" sldId="256"/>
            <ac:spMk id="8" creationId="{28790A44-904F-4D31-9F8F-B57C0BA3BFF1}"/>
          </ac:spMkLst>
        </pc:spChg>
      </pc:sldChg>
      <pc:sldChg chg="addSp delSp modSp mod">
        <pc:chgData name="justine lanurien" userId="43913062-19ce-477d-bf4a-194443468ec9" providerId="ADAL" clId="{7D5246E9-1E86-4AA8-8C8F-DE6C9CE8997D}" dt="2021-06-03T13:18:05.265" v="600" actId="1076"/>
        <pc:sldMkLst>
          <pc:docMk/>
          <pc:sldMk cId="1022381682" sldId="258"/>
        </pc:sldMkLst>
        <pc:spChg chg="mod">
          <ac:chgData name="justine lanurien" userId="43913062-19ce-477d-bf4a-194443468ec9" providerId="ADAL" clId="{7D5246E9-1E86-4AA8-8C8F-DE6C9CE8997D}" dt="2021-06-03T12:50:27.669" v="47" actId="403"/>
          <ac:spMkLst>
            <pc:docMk/>
            <pc:sldMk cId="1022381682" sldId="258"/>
            <ac:spMk id="2" creationId="{3796AA8A-002A-49BF-92FB-4ABD0EC694DD}"/>
          </ac:spMkLst>
        </pc:spChg>
        <pc:spChg chg="mod">
          <ac:chgData name="justine lanurien" userId="43913062-19ce-477d-bf4a-194443468ec9" providerId="ADAL" clId="{7D5246E9-1E86-4AA8-8C8F-DE6C9CE8997D}" dt="2021-06-03T13:12:14.775" v="595" actId="207"/>
          <ac:spMkLst>
            <pc:docMk/>
            <pc:sldMk cId="1022381682" sldId="258"/>
            <ac:spMk id="6" creationId="{5076B395-689E-4D78-A167-8CCD936265F5}"/>
          </ac:spMkLst>
        </pc:spChg>
        <pc:picChg chg="add del mod">
          <ac:chgData name="justine lanurien" userId="43913062-19ce-477d-bf4a-194443468ec9" providerId="ADAL" clId="{7D5246E9-1E86-4AA8-8C8F-DE6C9CE8997D}" dt="2021-06-03T13:17:58.313" v="596" actId="478"/>
          <ac:picMkLst>
            <pc:docMk/>
            <pc:sldMk cId="1022381682" sldId="258"/>
            <ac:picMk id="5" creationId="{9B09F026-116B-4E4E-AC9C-B8B4EBF9CFE3}"/>
          </ac:picMkLst>
        </pc:picChg>
        <pc:picChg chg="add mod">
          <ac:chgData name="justine lanurien" userId="43913062-19ce-477d-bf4a-194443468ec9" providerId="ADAL" clId="{7D5246E9-1E86-4AA8-8C8F-DE6C9CE8997D}" dt="2021-06-03T13:18:05.265" v="600" actId="1076"/>
          <ac:picMkLst>
            <pc:docMk/>
            <pc:sldMk cId="1022381682" sldId="258"/>
            <ac:picMk id="7" creationId="{9C2A7E89-11A1-41E0-88B5-32F1071D6DF8}"/>
          </ac:picMkLst>
        </pc:picChg>
      </pc:sldChg>
      <pc:sldChg chg="addSp delSp modSp new mod">
        <pc:chgData name="justine lanurien" userId="43913062-19ce-477d-bf4a-194443468ec9" providerId="ADAL" clId="{7D5246E9-1E86-4AA8-8C8F-DE6C9CE8997D}" dt="2021-06-03T13:08:43.316" v="460" actId="1076"/>
        <pc:sldMkLst>
          <pc:docMk/>
          <pc:sldMk cId="970291137" sldId="261"/>
        </pc:sldMkLst>
        <pc:spChg chg="mod">
          <ac:chgData name="justine lanurien" userId="43913062-19ce-477d-bf4a-194443468ec9" providerId="ADAL" clId="{7D5246E9-1E86-4AA8-8C8F-DE6C9CE8997D}" dt="2021-06-03T13:07:16.199" v="414" actId="27636"/>
          <ac:spMkLst>
            <pc:docMk/>
            <pc:sldMk cId="970291137" sldId="261"/>
            <ac:spMk id="2" creationId="{07EC2FAC-3E00-476D-8E4B-FF0A7072A532}"/>
          </ac:spMkLst>
        </pc:spChg>
        <pc:spChg chg="del">
          <ac:chgData name="justine lanurien" userId="43913062-19ce-477d-bf4a-194443468ec9" providerId="ADAL" clId="{7D5246E9-1E86-4AA8-8C8F-DE6C9CE8997D}" dt="2021-06-03T09:36:41.535" v="39" actId="22"/>
          <ac:spMkLst>
            <pc:docMk/>
            <pc:sldMk cId="970291137" sldId="261"/>
            <ac:spMk id="4" creationId="{78FA3A92-80CF-4B8C-B011-E1E950C20B17}"/>
          </ac:spMkLst>
        </pc:spChg>
        <pc:spChg chg="add del mod">
          <ac:chgData name="justine lanurien" userId="43913062-19ce-477d-bf4a-194443468ec9" providerId="ADAL" clId="{7D5246E9-1E86-4AA8-8C8F-DE6C9CE8997D}" dt="2021-06-03T13:07:42.444" v="416"/>
          <ac:spMkLst>
            <pc:docMk/>
            <pc:sldMk cId="970291137" sldId="261"/>
            <ac:spMk id="8" creationId="{9295868E-35D3-4A0F-878B-922FD5C8065D}"/>
          </ac:spMkLst>
        </pc:spChg>
        <pc:spChg chg="add mod">
          <ac:chgData name="justine lanurien" userId="43913062-19ce-477d-bf4a-194443468ec9" providerId="ADAL" clId="{7D5246E9-1E86-4AA8-8C8F-DE6C9CE8997D}" dt="2021-06-03T13:08:43.316" v="460" actId="1076"/>
          <ac:spMkLst>
            <pc:docMk/>
            <pc:sldMk cId="970291137" sldId="261"/>
            <ac:spMk id="11" creationId="{6C5EA3D1-A5F5-441A-9295-61F7A316C0EF}"/>
          </ac:spMkLst>
        </pc:spChg>
        <pc:picChg chg="add del mod ord">
          <ac:chgData name="justine lanurien" userId="43913062-19ce-477d-bf4a-194443468ec9" providerId="ADAL" clId="{7D5246E9-1E86-4AA8-8C8F-DE6C9CE8997D}" dt="2021-06-03T13:07:41.708" v="415" actId="478"/>
          <ac:picMkLst>
            <pc:docMk/>
            <pc:sldMk cId="970291137" sldId="261"/>
            <ac:picMk id="6" creationId="{D95CF30B-77BC-4963-8338-DED8D745C14D}"/>
          </ac:picMkLst>
        </pc:picChg>
        <pc:picChg chg="add mod modCrop">
          <ac:chgData name="justine lanurien" userId="43913062-19ce-477d-bf4a-194443468ec9" providerId="ADAL" clId="{7D5246E9-1E86-4AA8-8C8F-DE6C9CE8997D}" dt="2021-06-03T13:08:39.372" v="459" actId="1076"/>
          <ac:picMkLst>
            <pc:docMk/>
            <pc:sldMk cId="970291137" sldId="261"/>
            <ac:picMk id="10" creationId="{02AC33AF-BB52-4F9D-A4EC-78216AE06FBE}"/>
          </ac:picMkLst>
        </pc:picChg>
      </pc:sldChg>
      <pc:sldChg chg="addSp modSp new mod">
        <pc:chgData name="justine lanurien" userId="43913062-19ce-477d-bf4a-194443468ec9" providerId="ADAL" clId="{7D5246E9-1E86-4AA8-8C8F-DE6C9CE8997D}" dt="2021-06-03T12:55:34.602" v="146" actId="115"/>
        <pc:sldMkLst>
          <pc:docMk/>
          <pc:sldMk cId="2306035636" sldId="262"/>
        </pc:sldMkLst>
        <pc:spChg chg="mod">
          <ac:chgData name="justine lanurien" userId="43913062-19ce-477d-bf4a-194443468ec9" providerId="ADAL" clId="{7D5246E9-1E86-4AA8-8C8F-DE6C9CE8997D}" dt="2021-06-03T12:51:04.925" v="61" actId="403"/>
          <ac:spMkLst>
            <pc:docMk/>
            <pc:sldMk cId="2306035636" sldId="262"/>
            <ac:spMk id="2" creationId="{7091F2FF-011B-41CB-B00F-24C608418D9D}"/>
          </ac:spMkLst>
        </pc:spChg>
        <pc:spChg chg="mod">
          <ac:chgData name="justine lanurien" userId="43913062-19ce-477d-bf4a-194443468ec9" providerId="ADAL" clId="{7D5246E9-1E86-4AA8-8C8F-DE6C9CE8997D}" dt="2021-06-03T12:55:34.602" v="146" actId="115"/>
          <ac:spMkLst>
            <pc:docMk/>
            <pc:sldMk cId="2306035636" sldId="262"/>
            <ac:spMk id="4" creationId="{502DDA0E-D737-4DAE-AC26-A6D084713741}"/>
          </ac:spMkLst>
        </pc:spChg>
        <pc:picChg chg="add mod">
          <ac:chgData name="justine lanurien" userId="43913062-19ce-477d-bf4a-194443468ec9" providerId="ADAL" clId="{7D5246E9-1E86-4AA8-8C8F-DE6C9CE8997D}" dt="2021-06-03T12:54:44.650" v="79" actId="1076"/>
          <ac:picMkLst>
            <pc:docMk/>
            <pc:sldMk cId="2306035636" sldId="262"/>
            <ac:picMk id="6" creationId="{71C7CA8F-EF0E-4A1B-8327-68606E403BD5}"/>
          </ac:picMkLst>
        </pc:picChg>
      </pc:sldChg>
      <pc:sldChg chg="addSp modSp new mod">
        <pc:chgData name="justine lanurien" userId="43913062-19ce-477d-bf4a-194443468ec9" providerId="ADAL" clId="{7D5246E9-1E86-4AA8-8C8F-DE6C9CE8997D}" dt="2021-06-03T12:58:39.964" v="345" actId="207"/>
        <pc:sldMkLst>
          <pc:docMk/>
          <pc:sldMk cId="370413517" sldId="263"/>
        </pc:sldMkLst>
        <pc:spChg chg="mod">
          <ac:chgData name="justine lanurien" userId="43913062-19ce-477d-bf4a-194443468ec9" providerId="ADAL" clId="{7D5246E9-1E86-4AA8-8C8F-DE6C9CE8997D}" dt="2021-06-03T12:55:54.294" v="154" actId="403"/>
          <ac:spMkLst>
            <pc:docMk/>
            <pc:sldMk cId="370413517" sldId="263"/>
            <ac:spMk id="2" creationId="{BCDCC561-8447-4FF4-8D65-08A90E2A7182}"/>
          </ac:spMkLst>
        </pc:spChg>
        <pc:spChg chg="mod">
          <ac:chgData name="justine lanurien" userId="43913062-19ce-477d-bf4a-194443468ec9" providerId="ADAL" clId="{7D5246E9-1E86-4AA8-8C8F-DE6C9CE8997D}" dt="2021-06-03T12:58:39.964" v="345" actId="207"/>
          <ac:spMkLst>
            <pc:docMk/>
            <pc:sldMk cId="370413517" sldId="263"/>
            <ac:spMk id="4" creationId="{80BCBDFD-88B2-443C-9B5A-F88D481CD6AF}"/>
          </ac:spMkLst>
        </pc:spChg>
        <pc:picChg chg="add mod">
          <ac:chgData name="justine lanurien" userId="43913062-19ce-477d-bf4a-194443468ec9" providerId="ADAL" clId="{7D5246E9-1E86-4AA8-8C8F-DE6C9CE8997D}" dt="2021-06-03T12:58:18.486" v="338" actId="1076"/>
          <ac:picMkLst>
            <pc:docMk/>
            <pc:sldMk cId="370413517" sldId="263"/>
            <ac:picMk id="6" creationId="{C8FD93C3-6E50-478F-8D93-CC9E3D28737B}"/>
          </ac:picMkLst>
        </pc:picChg>
      </pc:sldChg>
      <pc:sldChg chg="addSp modSp new mod">
        <pc:chgData name="justine lanurien" userId="43913062-19ce-477d-bf4a-194443468ec9" providerId="ADAL" clId="{7D5246E9-1E86-4AA8-8C8F-DE6C9CE8997D}" dt="2021-06-03T13:02:51.599" v="407" actId="20577"/>
        <pc:sldMkLst>
          <pc:docMk/>
          <pc:sldMk cId="1708604881" sldId="264"/>
        </pc:sldMkLst>
        <pc:spChg chg="mod">
          <ac:chgData name="justine lanurien" userId="43913062-19ce-477d-bf4a-194443468ec9" providerId="ADAL" clId="{7D5246E9-1E86-4AA8-8C8F-DE6C9CE8997D}" dt="2021-06-03T12:59:08.650" v="353" actId="27636"/>
          <ac:spMkLst>
            <pc:docMk/>
            <pc:sldMk cId="1708604881" sldId="264"/>
            <ac:spMk id="2" creationId="{9169A7FD-40E3-4237-A5FF-50F2288A2BAD}"/>
          </ac:spMkLst>
        </pc:spChg>
        <pc:spChg chg="mod">
          <ac:chgData name="justine lanurien" userId="43913062-19ce-477d-bf4a-194443468ec9" providerId="ADAL" clId="{7D5246E9-1E86-4AA8-8C8F-DE6C9CE8997D}" dt="2021-06-03T13:02:51.599" v="407" actId="20577"/>
          <ac:spMkLst>
            <pc:docMk/>
            <pc:sldMk cId="1708604881" sldId="264"/>
            <ac:spMk id="4" creationId="{84769359-B1A5-4567-88EE-C855C8E6DC7B}"/>
          </ac:spMkLst>
        </pc:spChg>
        <pc:picChg chg="add mod">
          <ac:chgData name="justine lanurien" userId="43913062-19ce-477d-bf4a-194443468ec9" providerId="ADAL" clId="{7D5246E9-1E86-4AA8-8C8F-DE6C9CE8997D}" dt="2021-06-03T13:02:37.274" v="401" actId="1076"/>
          <ac:picMkLst>
            <pc:docMk/>
            <pc:sldMk cId="1708604881" sldId="264"/>
            <ac:picMk id="6" creationId="{1AE029DB-BADE-412E-B789-025EEF585946}"/>
          </ac:picMkLst>
        </pc:picChg>
      </pc:sldChg>
      <pc:sldChg chg="addSp delSp modSp new mod">
        <pc:chgData name="justine lanurien" userId="43913062-19ce-477d-bf4a-194443468ec9" providerId="ADAL" clId="{7D5246E9-1E86-4AA8-8C8F-DE6C9CE8997D}" dt="2021-06-03T13:09:47.612" v="531" actId="1076"/>
        <pc:sldMkLst>
          <pc:docMk/>
          <pc:sldMk cId="3295783895" sldId="265"/>
        </pc:sldMkLst>
        <pc:spChg chg="mod">
          <ac:chgData name="justine lanurien" userId="43913062-19ce-477d-bf4a-194443468ec9" providerId="ADAL" clId="{7D5246E9-1E86-4AA8-8C8F-DE6C9CE8997D}" dt="2021-06-03T13:09:16.786" v="523" actId="20577"/>
          <ac:spMkLst>
            <pc:docMk/>
            <pc:sldMk cId="3295783895" sldId="265"/>
            <ac:spMk id="2" creationId="{2DA0CA33-9D46-467D-8874-9AC6579BFD83}"/>
          </ac:spMkLst>
        </pc:spChg>
        <pc:spChg chg="del">
          <ac:chgData name="justine lanurien" userId="43913062-19ce-477d-bf4a-194443468ec9" providerId="ADAL" clId="{7D5246E9-1E86-4AA8-8C8F-DE6C9CE8997D}" dt="2021-06-03T13:09:31.233" v="524" actId="931"/>
          <ac:spMkLst>
            <pc:docMk/>
            <pc:sldMk cId="3295783895" sldId="265"/>
            <ac:spMk id="4" creationId="{253FF876-4708-4294-AB38-72ACADC1EEEE}"/>
          </ac:spMkLst>
        </pc:spChg>
        <pc:picChg chg="add mod">
          <ac:chgData name="justine lanurien" userId="43913062-19ce-477d-bf4a-194443468ec9" providerId="ADAL" clId="{7D5246E9-1E86-4AA8-8C8F-DE6C9CE8997D}" dt="2021-06-03T13:09:47.612" v="531" actId="1076"/>
          <ac:picMkLst>
            <pc:docMk/>
            <pc:sldMk cId="3295783895" sldId="265"/>
            <ac:picMk id="6" creationId="{63380896-08A0-4F94-A03F-ACD8D70B5542}"/>
          </ac:picMkLst>
        </pc:picChg>
        <pc:picChg chg="add mod">
          <ac:chgData name="justine lanurien" userId="43913062-19ce-477d-bf4a-194443468ec9" providerId="ADAL" clId="{7D5246E9-1E86-4AA8-8C8F-DE6C9CE8997D}" dt="2021-06-03T13:09:44.018" v="529" actId="1076"/>
          <ac:picMkLst>
            <pc:docMk/>
            <pc:sldMk cId="3295783895" sldId="265"/>
            <ac:picMk id="8" creationId="{D6AB321C-F0A9-482B-80BF-E86E6DD9A7BD}"/>
          </ac:picMkLst>
        </pc:picChg>
      </pc:sldChg>
    </pc:docChg>
  </pc:docChgLst>
  <pc:docChgLst>
    <pc:chgData name="justine lanurien" userId="43913062-19ce-477d-bf4a-194443468ec9" providerId="ADAL" clId="{FE5068B7-9125-4855-98BF-0333C51A8B84}"/>
    <pc:docChg chg="addSld delSld modSld">
      <pc:chgData name="justine lanurien" userId="43913062-19ce-477d-bf4a-194443468ec9" providerId="ADAL" clId="{FE5068B7-9125-4855-98BF-0333C51A8B84}" dt="2021-06-08T09:28:34.245" v="74" actId="20577"/>
      <pc:docMkLst>
        <pc:docMk/>
      </pc:docMkLst>
      <pc:sldChg chg="modSp mod">
        <pc:chgData name="justine lanurien" userId="43913062-19ce-477d-bf4a-194443468ec9" providerId="ADAL" clId="{FE5068B7-9125-4855-98BF-0333C51A8B84}" dt="2021-06-08T06:57:31.734" v="1" actId="20577"/>
        <pc:sldMkLst>
          <pc:docMk/>
          <pc:sldMk cId="1022381682" sldId="258"/>
        </pc:sldMkLst>
        <pc:spChg chg="mod">
          <ac:chgData name="justine lanurien" userId="43913062-19ce-477d-bf4a-194443468ec9" providerId="ADAL" clId="{FE5068B7-9125-4855-98BF-0333C51A8B84}" dt="2021-06-08T06:57:31.734" v="1" actId="20577"/>
          <ac:spMkLst>
            <pc:docMk/>
            <pc:sldMk cId="1022381682" sldId="258"/>
            <ac:spMk id="6" creationId="{5076B395-689E-4D78-A167-8CCD936265F5}"/>
          </ac:spMkLst>
        </pc:spChg>
      </pc:sldChg>
      <pc:sldChg chg="modSp new mod">
        <pc:chgData name="justine lanurien" userId="43913062-19ce-477d-bf4a-194443468ec9" providerId="ADAL" clId="{FE5068B7-9125-4855-98BF-0333C51A8B84}" dt="2021-06-08T09:28:21.879" v="45" actId="20577"/>
        <pc:sldMkLst>
          <pc:docMk/>
          <pc:sldMk cId="2777839052" sldId="265"/>
        </pc:sldMkLst>
        <pc:spChg chg="mod">
          <ac:chgData name="justine lanurien" userId="43913062-19ce-477d-bf4a-194443468ec9" providerId="ADAL" clId="{FE5068B7-9125-4855-98BF-0333C51A8B84}" dt="2021-06-08T09:28:21.879" v="45" actId="20577"/>
          <ac:spMkLst>
            <pc:docMk/>
            <pc:sldMk cId="2777839052" sldId="265"/>
            <ac:spMk id="2" creationId="{1DFCD4CF-36A7-4152-A5A7-C013B2838983}"/>
          </ac:spMkLst>
        </pc:spChg>
      </pc:sldChg>
      <pc:sldChg chg="del">
        <pc:chgData name="justine lanurien" userId="43913062-19ce-477d-bf4a-194443468ec9" providerId="ADAL" clId="{FE5068B7-9125-4855-98BF-0333C51A8B84}" dt="2021-06-08T09:25:07.100" v="2" actId="47"/>
        <pc:sldMkLst>
          <pc:docMk/>
          <pc:sldMk cId="3295783895" sldId="265"/>
        </pc:sldMkLst>
      </pc:sldChg>
      <pc:sldChg chg="modSp new mod">
        <pc:chgData name="justine lanurien" userId="43913062-19ce-477d-bf4a-194443468ec9" providerId="ADAL" clId="{FE5068B7-9125-4855-98BF-0333C51A8B84}" dt="2021-06-08T09:28:34.245" v="74" actId="20577"/>
        <pc:sldMkLst>
          <pc:docMk/>
          <pc:sldMk cId="3361517414" sldId="266"/>
        </pc:sldMkLst>
        <pc:spChg chg="mod">
          <ac:chgData name="justine lanurien" userId="43913062-19ce-477d-bf4a-194443468ec9" providerId="ADAL" clId="{FE5068B7-9125-4855-98BF-0333C51A8B84}" dt="2021-06-08T09:28:34.245" v="74" actId="20577"/>
          <ac:spMkLst>
            <pc:docMk/>
            <pc:sldMk cId="3361517414" sldId="266"/>
            <ac:spMk id="2" creationId="{C38405AC-9968-4553-88F3-68AA3CDCE9E2}"/>
          </ac:spMkLst>
        </pc:spChg>
      </pc:sldChg>
      <pc:sldChg chg="del">
        <pc:chgData name="justine lanurien" userId="43913062-19ce-477d-bf4a-194443468ec9" providerId="ADAL" clId="{FE5068B7-9125-4855-98BF-0333C51A8B84}" dt="2021-06-08T09:25:10.189" v="3" actId="47"/>
        <pc:sldMkLst>
          <pc:docMk/>
          <pc:sldMk cId="3623475137" sldId="266"/>
        </pc:sldMkLst>
      </pc:sldChg>
    </pc:docChg>
  </pc:docChgLst>
  <pc:docChgLst>
    <pc:chgData name="auguste leycure" userId="527af3a6-f0e4-4818-8df2-15f9d761c043" providerId="ADAL" clId="{E1798A77-5BCD-41B0-AD09-1BEF01EA7D83}"/>
    <pc:docChg chg="addSld modSld">
      <pc:chgData name="auguste leycure" userId="527af3a6-f0e4-4818-8df2-15f9d761c043" providerId="ADAL" clId="{E1798A77-5BCD-41B0-AD09-1BEF01EA7D83}" dt="2021-06-08T09:20:52.166" v="16" actId="20577"/>
      <pc:docMkLst>
        <pc:docMk/>
      </pc:docMkLst>
      <pc:sldChg chg="modSp new mod">
        <pc:chgData name="auguste leycure" userId="527af3a6-f0e4-4818-8df2-15f9d761c043" providerId="ADAL" clId="{E1798A77-5BCD-41B0-AD09-1BEF01EA7D83}" dt="2021-06-08T09:20:52.166" v="16" actId="20577"/>
        <pc:sldMkLst>
          <pc:docMk/>
          <pc:sldMk cId="3623475137" sldId="266"/>
        </pc:sldMkLst>
        <pc:spChg chg="mod">
          <ac:chgData name="auguste leycure" userId="527af3a6-f0e4-4818-8df2-15f9d761c043" providerId="ADAL" clId="{E1798A77-5BCD-41B0-AD09-1BEF01EA7D83}" dt="2021-06-08T09:20:52.166" v="16" actId="20577"/>
          <ac:spMkLst>
            <pc:docMk/>
            <pc:sldMk cId="3623475137" sldId="266"/>
            <ac:spMk id="4" creationId="{FBEC6619-C934-454D-8B05-EBEE3C27A91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camfr-my.sharepoint.com/personal/theophane_nguon_ecam_fr/Documents/TrainingCenter/WWW%20Rendu%20Final/Lives/9%20June/GAM-210526-TC-GEN-EN-5S_Game_audit_questions_excel-V00.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camfr-my.sharepoint.com/personal/theophane_nguon_ecam_fr/Documents/TrainingCenter/WWW%20Rendu%20Final/Lives/9%20June/GAM-210526-TC-GEN-EN-5S_Game_audit_questions_excel-V00.0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First</a:t>
            </a:r>
            <a:r>
              <a:rPr lang="fr-FR" baseline="0"/>
              <a:t> Results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v>Audit results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'Before solutions'!$A$26:$A$30</c:f>
              <c:strCache>
                <c:ptCount val="5"/>
                <c:pt idx="0">
                  <c:v>1S : SORT</c:v>
                </c:pt>
                <c:pt idx="1">
                  <c:v>2S : SET IN ORDER</c:v>
                </c:pt>
                <c:pt idx="2">
                  <c:v>3S : SHINE</c:v>
                </c:pt>
                <c:pt idx="3">
                  <c:v>4S : STANDARDIZE</c:v>
                </c:pt>
                <c:pt idx="4">
                  <c:v>5S : SUSTAIN</c:v>
                </c:pt>
              </c:strCache>
            </c:strRef>
          </c:cat>
          <c:val>
            <c:numRef>
              <c:f>'Before solutions'!$B$26:$B$30</c:f>
              <c:numCache>
                <c:formatCode>General</c:formatCode>
                <c:ptCount val="5"/>
                <c:pt idx="0">
                  <c:v>1.5</c:v>
                </c:pt>
                <c:pt idx="1">
                  <c:v>1.1904761904761905</c:v>
                </c:pt>
                <c:pt idx="2">
                  <c:v>1.6857142857142857</c:v>
                </c:pt>
                <c:pt idx="3">
                  <c:v>1.6190476190476193</c:v>
                </c:pt>
                <c:pt idx="4">
                  <c:v>1.6285714285714286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96-42F5-8209-FF7A4107927A}"/>
            </c:ext>
          </c:extLst>
        </c:ser>
        <c:ser>
          <c:idx val="1"/>
          <c:order val="1"/>
          <c:tx>
            <c:v>expectations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'Before solutions'!$A$26:$A$30</c:f>
              <c:strCache>
                <c:ptCount val="5"/>
                <c:pt idx="0">
                  <c:v>1S : SORT</c:v>
                </c:pt>
                <c:pt idx="1">
                  <c:v>2S : SET IN ORDER</c:v>
                </c:pt>
                <c:pt idx="2">
                  <c:v>3S : SHINE</c:v>
                </c:pt>
                <c:pt idx="3">
                  <c:v>4S : STANDARDIZE</c:v>
                </c:pt>
                <c:pt idx="4">
                  <c:v>5S : SUSTAIN</c:v>
                </c:pt>
              </c:strCache>
            </c:strRef>
          </c:cat>
          <c:val>
            <c:numRef>
              <c:f>'Before solutions'!$C$26:$C$30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96-42F5-8209-FF7A41079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8268400"/>
        <c:axId val="238260496"/>
      </c:radarChart>
      <c:catAx>
        <c:axId val="23826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8260496"/>
        <c:crosses val="autoZero"/>
        <c:auto val="1"/>
        <c:lblAlgn val="ctr"/>
        <c:lblOffset val="100"/>
        <c:noMultiLvlLbl val="0"/>
      </c:catAx>
      <c:valAx>
        <c:axId val="23826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826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Second Results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v>Audit results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'After Solutions'!$A$25:$A$29</c:f>
              <c:strCache>
                <c:ptCount val="5"/>
                <c:pt idx="0">
                  <c:v>1</c:v>
                </c:pt>
                <c:pt idx="1">
                  <c:v>2S : SET IN ORDER</c:v>
                </c:pt>
                <c:pt idx="2">
                  <c:v>3S : SHINE</c:v>
                </c:pt>
                <c:pt idx="3">
                  <c:v>4S : STANDARDIZE</c:v>
                </c:pt>
                <c:pt idx="4">
                  <c:v>5S : SUSTAIN</c:v>
                </c:pt>
              </c:strCache>
            </c:strRef>
          </c:cat>
          <c:val>
            <c:numRef>
              <c:f>'After Solutions'!$B$25:$B$29</c:f>
              <c:numCache>
                <c:formatCode>General</c:formatCode>
                <c:ptCount val="5"/>
                <c:pt idx="0">
                  <c:v>4.78125</c:v>
                </c:pt>
                <c:pt idx="1">
                  <c:v>4.625</c:v>
                </c:pt>
                <c:pt idx="2">
                  <c:v>4.8499999999999996</c:v>
                </c:pt>
                <c:pt idx="3">
                  <c:v>4.791666666666667</c:v>
                </c:pt>
                <c:pt idx="4">
                  <c:v>4.7249999999999996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D3-4756-BF3D-D9A8405B348A}"/>
            </c:ext>
          </c:extLst>
        </c:ser>
        <c:ser>
          <c:idx val="1"/>
          <c:order val="1"/>
          <c:tx>
            <c:v>expectations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'After Solutions'!$A$25:$A$29</c:f>
              <c:strCache>
                <c:ptCount val="5"/>
                <c:pt idx="0">
                  <c:v>1</c:v>
                </c:pt>
                <c:pt idx="1">
                  <c:v>2S : SET IN ORDER</c:v>
                </c:pt>
                <c:pt idx="2">
                  <c:v>3S : SHINE</c:v>
                </c:pt>
                <c:pt idx="3">
                  <c:v>4S : STANDARDIZE</c:v>
                </c:pt>
                <c:pt idx="4">
                  <c:v>5S : SUSTAIN</c:v>
                </c:pt>
              </c:strCache>
            </c:strRef>
          </c:cat>
          <c:val>
            <c:numRef>
              <c:f>'After Solutions'!$C$25:$C$29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D3-4756-BF3D-D9A8405B3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814304"/>
        <c:axId val="60809312"/>
      </c:radarChart>
      <c:catAx>
        <c:axId val="6081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809312"/>
        <c:crosses val="autoZero"/>
        <c:auto val="1"/>
        <c:lblAlgn val="ctr"/>
        <c:lblOffset val="100"/>
        <c:noMultiLvlLbl val="0"/>
      </c:catAx>
      <c:valAx>
        <c:axId val="6080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81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B1899EA-3A75-403A-8D90-5761E4C8E2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7CEC58-818D-40D4-9841-28AB0912DD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D0168-A880-4E8B-B698-331A1D119024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D67BE3-D5E5-4CA3-9582-990A0F9D5A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53EC22-92B6-4210-9531-43C77EC9B0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66B50-A1E9-40F5-BBBE-EAC3EA82D8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316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C3058-4D16-4963-8CFA-3DE99451B2CF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6B7B4-5C81-454B-A46E-504595278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217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5FFF6F5-497F-4949-A998-E4A1A3BF7CCF}"/>
              </a:ext>
            </a:extLst>
          </p:cNvPr>
          <p:cNvSpPr/>
          <p:nvPr userDrawn="1"/>
        </p:nvSpPr>
        <p:spPr>
          <a:xfrm>
            <a:off x="732371" y="603606"/>
            <a:ext cx="10959102" cy="5650786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016BC1-9FA5-4E62-AA47-738DE9814A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976" y="438150"/>
            <a:ext cx="6124575" cy="59817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A4F363AA-F2C2-4E25-BC21-B091DEB9820D}"/>
              </a:ext>
            </a:extLst>
          </p:cNvPr>
          <p:cNvSpPr txBox="1"/>
          <p:nvPr userDrawn="1"/>
        </p:nvSpPr>
        <p:spPr>
          <a:xfrm>
            <a:off x="1961707" y="2017684"/>
            <a:ext cx="5523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00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4BBB14-D042-4E64-924E-5CBDE3FADB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03409" y="1908117"/>
            <a:ext cx="6526438" cy="30417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8000">
                <a:latin typeface="+mj-lt"/>
              </a:defRPr>
            </a:lvl1pPr>
          </a:lstStyle>
          <a:p>
            <a:pPr lvl="0"/>
            <a:r>
              <a:rPr lang="fr-FR"/>
              <a:t>Titre Présentation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F2028EC-8594-4A48-8706-2CF6DECCF2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603410" y="5255588"/>
            <a:ext cx="4608512" cy="80645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2255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727F4B-8774-4C71-B81D-54798750D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958" y="258911"/>
            <a:ext cx="10093842" cy="4322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fr-FR">
                <a:latin typeface="Roboto Medium" panose="02000000000000000000" pitchFamily="2" charset="0"/>
                <a:ea typeface="Roboto Medium" panose="02000000000000000000" pitchFamily="2" charset="0"/>
              </a:rPr>
              <a:t>Titre Partie – </a:t>
            </a:r>
            <a:r>
              <a:rPr lang="fr-FR">
                <a:latin typeface="Roboto Light" panose="02000000000000000000" pitchFamily="2" charset="0"/>
                <a:ea typeface="Roboto Light" panose="02000000000000000000" pitchFamily="2" charset="0"/>
              </a:rPr>
              <a:t>Titre diapo</a:t>
            </a:r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3687C32-EA94-46E6-949F-33D2A31982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9" t="5138" r="18794" b="16388"/>
          <a:stretch/>
        </p:blipFill>
        <p:spPr>
          <a:xfrm rot="7495306">
            <a:off x="263161" y="99563"/>
            <a:ext cx="750546" cy="75089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7929961-3E22-4024-9C8A-0EA6EF094FBE}"/>
              </a:ext>
            </a:extLst>
          </p:cNvPr>
          <p:cNvSpPr/>
          <p:nvPr/>
        </p:nvSpPr>
        <p:spPr>
          <a:xfrm>
            <a:off x="616449" y="876604"/>
            <a:ext cx="10959102" cy="5104792"/>
          </a:xfrm>
          <a:prstGeom prst="rect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31B98A6A-7208-4460-AA6E-B87A2BB150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42" t="21704" r="5267" b="4673"/>
          <a:stretch/>
        </p:blipFill>
        <p:spPr>
          <a:xfrm>
            <a:off x="11088054" y="6181747"/>
            <a:ext cx="531492" cy="574776"/>
          </a:xfrm>
          <a:prstGeom prst="rect">
            <a:avLst/>
          </a:prstGeom>
        </p:spPr>
      </p:pic>
      <p:grpSp>
        <p:nvGrpSpPr>
          <p:cNvPr id="5" name="Groupe 4">
            <a:extLst>
              <a:ext uri="{FF2B5EF4-FFF2-40B4-BE49-F238E27FC236}">
                <a16:creationId xmlns:a16="http://schemas.microsoft.com/office/drawing/2014/main" id="{0F931A22-63CC-43E4-9162-A0D4030D9841}"/>
              </a:ext>
            </a:extLst>
          </p:cNvPr>
          <p:cNvGrpSpPr/>
          <p:nvPr/>
        </p:nvGrpSpPr>
        <p:grpSpPr>
          <a:xfrm>
            <a:off x="610117" y="6165141"/>
            <a:ext cx="1299681" cy="600913"/>
            <a:chOff x="616449" y="6192701"/>
            <a:chExt cx="1299681" cy="600913"/>
          </a:xfrm>
        </p:grpSpPr>
        <p:pic>
          <p:nvPicPr>
            <p:cNvPr id="19" name="Image 18">
              <a:extLst>
                <a:ext uri="{FF2B5EF4-FFF2-40B4-BE49-F238E27FC236}">
                  <a16:creationId xmlns:a16="http://schemas.microsoft.com/office/drawing/2014/main" id="{6B7076E9-339D-4B27-B786-AE8A368878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5219" y="6192701"/>
              <a:ext cx="600911" cy="600911"/>
            </a:xfrm>
            <a:prstGeom prst="rect">
              <a:avLst/>
            </a:prstGeom>
          </p:spPr>
        </p:pic>
        <p:pic>
          <p:nvPicPr>
            <p:cNvPr id="1026" name="Picture 2" descr="ECAM Lyon - École d'ingénieurs depuis 1900">
              <a:extLst>
                <a:ext uri="{FF2B5EF4-FFF2-40B4-BE49-F238E27FC236}">
                  <a16:creationId xmlns:a16="http://schemas.microsoft.com/office/drawing/2014/main" id="{A46700ED-6392-44A3-8C8F-FDEF85B7482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032" t="14298" r="15640" b="15996"/>
            <a:stretch/>
          </p:blipFill>
          <p:spPr bwMode="auto">
            <a:xfrm>
              <a:off x="616449" y="6193292"/>
              <a:ext cx="643509" cy="6003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35E4A68-85B3-4AED-B507-6A62EBA4FD24}"/>
              </a:ext>
            </a:extLst>
          </p:cNvPr>
          <p:cNvSpPr/>
          <p:nvPr/>
        </p:nvSpPr>
        <p:spPr>
          <a:xfrm>
            <a:off x="0" y="5708073"/>
            <a:ext cx="2198255" cy="11499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702CB3-AFF2-4634-99E5-AC60E933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283036"/>
            <a:ext cx="2743200" cy="365125"/>
          </a:xfrm>
          <a:prstGeom prst="rect">
            <a:avLst/>
          </a:prstGeom>
        </p:spPr>
        <p:txBody>
          <a:bodyPr/>
          <a:lstStyle/>
          <a:p>
            <a:fld id="{4D8E822A-2F38-4682-B1D9-C1DCC9E8711E}" type="datetime1">
              <a:rPr lang="fr-FR" smtClean="0"/>
              <a:t>09/06/2021</a:t>
            </a:fld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BE7D4A-A90F-4D97-8501-A0D66B36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8054" y="6165141"/>
            <a:ext cx="531492" cy="574776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fld id="{CFBAFFE4-D7CC-4F18-AED1-658282DD2F3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ECFFDC81-4B7E-4B91-B702-F59D336BEF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6450" y="881063"/>
            <a:ext cx="10959102" cy="51003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6743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380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docs.google.com/forms/d/1UuJvieZ1sY69oYGr4iflBUASRgMRiA6anIqYc8WGchk/ed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docs.google.com/forms/d/18LurpR-UXomcIxwVEjJPgQFbrgFJRqOSOaI1mjfzl0c/ed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48DE5D2-282C-408E-BBE6-DBFE2AFD70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03409" y="4314684"/>
            <a:ext cx="4608512" cy="806450"/>
          </a:xfrm>
        </p:spPr>
        <p:txBody>
          <a:bodyPr/>
          <a:lstStyle/>
          <a:p>
            <a:r>
              <a:rPr lang="fr-FR">
                <a:solidFill>
                  <a:schemeClr val="bg1">
                    <a:lumMod val="50000"/>
                  </a:schemeClr>
                </a:solidFill>
              </a:rPr>
              <a:t>AUDIT GAME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8790A44-904F-4D31-9F8F-B57C0BA3BF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5S Method</a:t>
            </a:r>
          </a:p>
        </p:txBody>
      </p:sp>
    </p:spTree>
    <p:extLst>
      <p:ext uri="{BB962C8B-B14F-4D97-AF65-F5344CB8AC3E}">
        <p14:creationId xmlns:p14="http://schemas.microsoft.com/office/powerpoint/2010/main" val="135992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96AA8A-002A-49BF-92FB-4ABD0EC6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200" kern="0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up the </a:t>
            </a:r>
            <a:r>
              <a:rPr lang="fr-FR" sz="2200" kern="0" err="1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fr-FR" sz="2200" kern="0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1800" b="1" kern="0">
                <a:solidFill>
                  <a:srgbClr val="2F5496"/>
                </a:solidFill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DD7DFF1-25C4-41D9-8E67-5152A04F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76B395-689E-4D78-A167-8CCD936265F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Training </a:t>
            </a:r>
            <a:r>
              <a:rPr lang="en-GB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GB" sz="2000" b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SMI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designs, </a:t>
            </a:r>
          </a:p>
          <a:p>
            <a:pPr marL="0" indent="0">
              <a:buNone/>
            </a:pP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manufactures, and markets premium products </a:t>
            </a:r>
          </a:p>
          <a:p>
            <a:pPr marL="0" indent="0">
              <a:buNone/>
            </a:pP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en-GB" sz="1800"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such 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GB" sz="1800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speaker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r-FR" sz="180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workshop’s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figured out that the </a:t>
            </a:r>
          </a:p>
          <a:p>
            <a:pPr marL="0" indent="0">
              <a:buNone/>
            </a:pPr>
            <a:r>
              <a:rPr lang="en-GB" sz="1800" b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different workbenches and </a:t>
            </a:r>
          </a:p>
          <a:p>
            <a:pPr marL="0" indent="0">
              <a:buNone/>
            </a:pPr>
            <a:r>
              <a:rPr lang="en-GB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workshop itself </a:t>
            </a:r>
            <a:r>
              <a:rPr lang="en-GB" sz="1800">
                <a:solidFill>
                  <a:srgbClr val="00B0F0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GB" sz="1800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n’t optimal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fr-FR" sz="180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goal </a:t>
            </a: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do an </a:t>
            </a:r>
            <a:r>
              <a:rPr lang="fr-FR" sz="1800" b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audit on the </a:t>
            </a:r>
            <a:r>
              <a:rPr lang="fr-FR" sz="1800" b="1" err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fr-FR" sz="1800" b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1800" b="1">
                <a:solidFill>
                  <a:srgbClr val="00B0F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conditions and the organisation 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endParaRPr lang="fr-FR" sz="180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workbenches</a:t>
            </a:r>
            <a: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C2A7E89-11A1-41E0-88B5-32F1071D6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020" y="1698038"/>
            <a:ext cx="6263628" cy="346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38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1F2FF-011B-41CB-B00F-24C608418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200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audit </a:t>
            </a:r>
            <a:b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C32E39F-BEB3-452B-AFF4-BFDE7B76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2DDA0E-D737-4DAE-AC26-A6D08471374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endParaRPr lang="fr-FR">
              <a:solidFill>
                <a:srgbClr val="0563C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fr-FR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 </a:t>
            </a:r>
            <a:r>
              <a:rPr lang="fr-FR" b="1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will</a:t>
            </a:r>
            <a:r>
              <a:rPr lang="fr-FR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b="1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find</a:t>
            </a:r>
            <a:r>
              <a:rPr lang="fr-FR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the </a:t>
            </a:r>
            <a:r>
              <a:rPr lang="fr-FR" b="1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fr-FR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for the Game :</a:t>
            </a:r>
          </a:p>
          <a:p>
            <a:pPr marL="0" indent="0">
              <a:buNone/>
            </a:pPr>
            <a:r>
              <a:rPr lang="fr-FR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</a:t>
            </a:r>
          </a:p>
          <a:p>
            <a:pPr marL="0" indent="0">
              <a:buNone/>
            </a:pPr>
            <a:r>
              <a:rPr lang="fr-FR" err="1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forms</a:t>
            </a:r>
            <a:r>
              <a:rPr lang="fr-FR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/d/1UuJvieZ1sY69o</a:t>
            </a:r>
          </a:p>
          <a:p>
            <a:pPr marL="0" indent="0">
              <a:buNone/>
            </a:pPr>
            <a:r>
              <a:rPr lang="fr-FR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YGr4iflBUASRgMRiA6anIqYc</a:t>
            </a:r>
          </a:p>
          <a:p>
            <a:pPr marL="0" indent="0">
              <a:buNone/>
            </a:pPr>
            <a:r>
              <a:rPr lang="fr-FR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8WGchk/edit</a:t>
            </a:r>
            <a:endParaRPr lang="fr-FR"/>
          </a:p>
          <a:p>
            <a:pPr marL="0" indent="0">
              <a:buNone/>
            </a:pPr>
            <a:endParaRPr lang="fr-FR"/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71C7CA8F-EF0E-4A1B-8327-68606E403B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356" y="1606934"/>
            <a:ext cx="5603194" cy="364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35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FCD4CF-36A7-4152-A5A7-C013B283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Results</a:t>
            </a:r>
            <a:r>
              <a:rPr lang="fr-FR" dirty="0"/>
              <a:t> for the first audit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9F096B7-9D31-41BD-97A2-BF8FA58F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A265A675-7DC2-4552-AE71-46D7D2FCD8B6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15950" y="881063"/>
          <a:ext cx="10960100" cy="5100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783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DCC561-8447-4FF4-8D65-08A90E2A7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200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Questioning</a:t>
            </a:r>
            <a:br>
              <a:rPr lang="fr-FR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4D645A5-634D-4B20-BAFE-D5A7C2899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BCBDFD-88B2-443C-9B5A-F88D481CD6A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200" b="1">
                <a:solidFill>
                  <a:srgbClr val="00B0F0"/>
                </a:solidFill>
              </a:rPr>
              <a:t>How </a:t>
            </a:r>
            <a:r>
              <a:rPr lang="fr-FR" sz="3200" b="1" err="1">
                <a:solidFill>
                  <a:srgbClr val="00B0F0"/>
                </a:solidFill>
              </a:rPr>
              <a:t>will</a:t>
            </a:r>
            <a:r>
              <a:rPr lang="fr-FR" sz="3200" b="1">
                <a:solidFill>
                  <a:srgbClr val="00B0F0"/>
                </a:solidFill>
              </a:rPr>
              <a:t> </a:t>
            </a:r>
            <a:r>
              <a:rPr lang="fr-FR" sz="3200" b="1" err="1">
                <a:solidFill>
                  <a:srgbClr val="00B0F0"/>
                </a:solidFill>
              </a:rPr>
              <a:t>you</a:t>
            </a:r>
            <a:r>
              <a:rPr lang="fr-FR" sz="3200" b="1">
                <a:solidFill>
                  <a:srgbClr val="00B0F0"/>
                </a:solidFill>
              </a:rPr>
              <a:t> </a:t>
            </a:r>
            <a:r>
              <a:rPr lang="fr-FR" sz="3200" b="1" err="1">
                <a:solidFill>
                  <a:srgbClr val="00B0F0"/>
                </a:solidFill>
              </a:rPr>
              <a:t>improve</a:t>
            </a:r>
            <a:r>
              <a:rPr lang="fr-FR" sz="3200" b="1">
                <a:solidFill>
                  <a:srgbClr val="00B0F0"/>
                </a:solidFill>
              </a:rPr>
              <a:t> the situation ?</a:t>
            </a:r>
          </a:p>
          <a:p>
            <a:pPr marL="0" indent="0">
              <a:buNone/>
            </a:pPr>
            <a:r>
              <a:rPr lang="fr-FR" b="1" err="1"/>
              <a:t>Give</a:t>
            </a:r>
            <a:r>
              <a:rPr lang="fr-FR" b="1"/>
              <a:t> </a:t>
            </a:r>
            <a:r>
              <a:rPr lang="fr-FR" b="1" err="1"/>
              <a:t>your</a:t>
            </a:r>
            <a:r>
              <a:rPr lang="fr-FR" b="1"/>
              <a:t> </a:t>
            </a:r>
            <a:r>
              <a:rPr lang="fr-FR" b="1" err="1"/>
              <a:t>ideas</a:t>
            </a:r>
            <a:r>
              <a:rPr lang="fr-FR" b="1"/>
              <a:t> on the </a:t>
            </a:r>
            <a:r>
              <a:rPr lang="fr-FR" b="1" err="1"/>
              <a:t>following</a:t>
            </a:r>
            <a:r>
              <a:rPr lang="fr-FR" b="1"/>
              <a:t> </a:t>
            </a:r>
            <a:r>
              <a:rPr lang="fr-FR" b="1" err="1"/>
              <a:t>board</a:t>
            </a:r>
            <a:r>
              <a:rPr lang="fr-FR" b="1"/>
              <a:t>  :</a:t>
            </a:r>
          </a:p>
          <a:p>
            <a:pPr marL="0" indent="0">
              <a:buNone/>
            </a:pPr>
            <a:endParaRPr lang="fr-FR" b="1"/>
          </a:p>
          <a:p>
            <a:pPr marL="0" indent="0">
              <a:buNone/>
            </a:pPr>
            <a:r>
              <a:rPr lang="fr-FR" b="1"/>
              <a:t>Be </a:t>
            </a:r>
            <a:r>
              <a:rPr lang="fr-FR" b="1" err="1"/>
              <a:t>careful</a:t>
            </a:r>
            <a:r>
              <a:rPr lang="fr-FR" b="1"/>
              <a:t> to follow </a:t>
            </a:r>
            <a:r>
              <a:rPr lang="fr-FR" b="1" err="1"/>
              <a:t>well</a:t>
            </a:r>
            <a:r>
              <a:rPr lang="fr-FR" b="1"/>
              <a:t> the 5S Method. </a:t>
            </a:r>
            <a:r>
              <a:rPr lang="fr-FR" b="1">
                <a:solidFill>
                  <a:srgbClr val="00B0F0"/>
                </a:solidFill>
              </a:rPr>
              <a:t>Just </a:t>
            </a:r>
            <a:r>
              <a:rPr lang="fr-FR" b="1" err="1">
                <a:solidFill>
                  <a:srgbClr val="00B0F0"/>
                </a:solidFill>
              </a:rPr>
              <a:t>remember</a:t>
            </a:r>
            <a:r>
              <a:rPr lang="fr-FR" b="1">
                <a:solidFill>
                  <a:srgbClr val="00B0F0"/>
                </a:solidFill>
              </a:rPr>
              <a:t> :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8FD93C3-6E50-478F-8D93-CC9E3D2873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573" y="3048206"/>
            <a:ext cx="2632853" cy="255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1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9A7FD-40E3-4237-A5FF-50F2288A2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effectLst/>
                <a:latin typeface="Roboto Medium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audit</a:t>
            </a: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41B92D7-B062-4E95-960D-7CB2F967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769359-B1A5-4567-88EE-C855C8E6DC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b="1"/>
          </a:p>
          <a:p>
            <a:pPr marL="0" indent="0">
              <a:buNone/>
            </a:pPr>
            <a:endParaRPr lang="fr-FR" b="1"/>
          </a:p>
          <a:p>
            <a:pPr marL="0" indent="0">
              <a:buNone/>
            </a:pPr>
            <a:r>
              <a:rPr lang="fr-FR" b="1"/>
              <a:t>You </a:t>
            </a:r>
            <a:r>
              <a:rPr lang="fr-FR" b="1" err="1"/>
              <a:t>will</a:t>
            </a:r>
            <a:r>
              <a:rPr lang="fr-FR" b="1"/>
              <a:t> </a:t>
            </a:r>
            <a:r>
              <a:rPr lang="fr-FR" b="1" err="1"/>
              <a:t>find</a:t>
            </a:r>
            <a:r>
              <a:rPr lang="fr-FR" b="1"/>
              <a:t> the </a:t>
            </a:r>
            <a:r>
              <a:rPr lang="fr-FR" b="1" err="1"/>
              <a:t>link</a:t>
            </a:r>
            <a:r>
              <a:rPr lang="fr-FR" b="1"/>
              <a:t> for the Game : </a:t>
            </a:r>
          </a:p>
          <a:p>
            <a:pPr marL="0" indent="0">
              <a:buNone/>
            </a:pPr>
            <a:r>
              <a:rPr lang="fr-FR">
                <a:hlinkClick r:id="rId2"/>
              </a:rPr>
              <a:t>https://docs.google.com/forms/d/</a:t>
            </a:r>
          </a:p>
          <a:p>
            <a:pPr marL="0" indent="0">
              <a:buNone/>
            </a:pPr>
            <a:r>
              <a:rPr lang="fr-FR">
                <a:hlinkClick r:id="rId2"/>
              </a:rPr>
              <a:t>18LurpR-UXomcIxwVEjJPgQFbrgF</a:t>
            </a:r>
          </a:p>
          <a:p>
            <a:pPr marL="0" indent="0">
              <a:buNone/>
            </a:pPr>
            <a:r>
              <a:rPr lang="fr-FR">
                <a:hlinkClick r:id="rId2"/>
              </a:rPr>
              <a:t>JRqOSOaI1mjfzl0c/edit</a:t>
            </a:r>
            <a:endParaRPr lang="fr-FR"/>
          </a:p>
          <a:p>
            <a:pPr marL="0" indent="0">
              <a:buNone/>
            </a:pP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AE029DB-BADE-412E-B789-025EEF5859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360" y="990905"/>
            <a:ext cx="4876190" cy="48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604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8405AC-9968-4553-88F3-68AA3CDC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Results</a:t>
            </a:r>
            <a:r>
              <a:rPr lang="fr-FR" dirty="0"/>
              <a:t> for the second audit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A7C5496-A5ED-4E7B-933F-640024EF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0653078D-BCEF-435D-A2DE-0E583E5FC69E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15950" y="881063"/>
          <a:ext cx="10960100" cy="5100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1517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EC2FAC-3E00-476D-8E4B-FF0A7072A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 </a:t>
            </a:r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5A15ACD-ED73-4AA8-A4A4-0499C88B5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FFE4-D7CC-4F18-AED1-658282DD2F38}" type="slidenum">
              <a:rPr lang="fr-FR" smtClean="0"/>
              <a:t>8</a:t>
            </a:fld>
            <a:endParaRPr lang="fr-FR"/>
          </a:p>
        </p:txBody>
      </p:sp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02AC33AF-BB52-4F9D-A4EC-78216AE06FB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41" b="7282"/>
          <a:stretch/>
        </p:blipFill>
        <p:spPr>
          <a:xfrm>
            <a:off x="2330694" y="1427070"/>
            <a:ext cx="7530611" cy="4516109"/>
          </a:xfr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6C5EA3D1-A5F5-441A-9295-61F7A316C0EF}"/>
              </a:ext>
            </a:extLst>
          </p:cNvPr>
          <p:cNvSpPr txBox="1"/>
          <p:nvPr/>
        </p:nvSpPr>
        <p:spPr>
          <a:xfrm>
            <a:off x="3246781" y="932274"/>
            <a:ext cx="5698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err="1">
                <a:solidFill>
                  <a:srgbClr val="00B0F0"/>
                </a:solidFill>
              </a:rPr>
              <a:t>Benefits</a:t>
            </a:r>
            <a:r>
              <a:rPr lang="fr-FR" sz="2400" b="1">
                <a:solidFill>
                  <a:srgbClr val="00B0F0"/>
                </a:solidFill>
              </a:rPr>
              <a:t> of the 5S Method</a:t>
            </a:r>
          </a:p>
        </p:txBody>
      </p:sp>
    </p:spTree>
    <p:extLst>
      <p:ext uri="{BB962C8B-B14F-4D97-AF65-F5344CB8AC3E}">
        <p14:creationId xmlns:p14="http://schemas.microsoft.com/office/powerpoint/2010/main" val="97029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B916E3A-F902-434D-A602-47801AC112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68403" y="1908117"/>
            <a:ext cx="6526438" cy="3041765"/>
          </a:xfrm>
        </p:spPr>
        <p:txBody>
          <a:bodyPr/>
          <a:lstStyle/>
          <a:p>
            <a:r>
              <a:rPr lang="fr-FR" err="1"/>
              <a:t>Thanks</a:t>
            </a:r>
            <a:r>
              <a:rPr lang="fr-FR"/>
              <a:t> for </a:t>
            </a:r>
            <a:r>
              <a:rPr lang="fr-FR" err="1"/>
              <a:t>listening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4321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Training Center">
      <a:dk1>
        <a:sysClr val="windowText" lastClr="000000"/>
      </a:dk1>
      <a:lt1>
        <a:sysClr val="window" lastClr="FFFFFF"/>
      </a:lt1>
      <a:dk2>
        <a:srgbClr val="1A2873"/>
      </a:dk2>
      <a:lt2>
        <a:srgbClr val="E7E6E6"/>
      </a:lt2>
      <a:accent1>
        <a:srgbClr val="731A22"/>
      </a:accent1>
      <a:accent2>
        <a:srgbClr val="1A2873"/>
      </a:accent2>
      <a:accent3>
        <a:srgbClr val="F2B544"/>
      </a:accent3>
      <a:accent4>
        <a:srgbClr val="F2F2F2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3">
      <a:majorFont>
        <a:latin typeface="Roboto Medium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AB7237F2-771D-4AE9-8CDC-58C1CBC62BEB}" vid="{3A6EE1B1-3CFE-4D21-BFEB-88FA02A404A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1</TotalTime>
  <Words>185</Words>
  <Application>Microsoft Office PowerPoint</Application>
  <PresentationFormat>Grand écran</PresentationFormat>
  <Paragraphs>48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Roboto</vt:lpstr>
      <vt:lpstr>Roboto Black</vt:lpstr>
      <vt:lpstr>Roboto Light</vt:lpstr>
      <vt:lpstr>Roboto Medium</vt:lpstr>
      <vt:lpstr>Wingdings</vt:lpstr>
      <vt:lpstr>Thème1</vt:lpstr>
      <vt:lpstr>Présentation PowerPoint</vt:lpstr>
      <vt:lpstr>Setting up the context  </vt:lpstr>
      <vt:lpstr>First audit  </vt:lpstr>
      <vt:lpstr>Results for the first audit </vt:lpstr>
      <vt:lpstr>Questioning </vt:lpstr>
      <vt:lpstr>Second audit</vt:lpstr>
      <vt:lpstr>Results for the second audit </vt:lpstr>
      <vt:lpstr>Results 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</dc:creator>
  <cp:lastModifiedBy>Adeline Boucheret</cp:lastModifiedBy>
  <cp:revision>1</cp:revision>
  <dcterms:created xsi:type="dcterms:W3CDTF">2021-04-02T08:40:13Z</dcterms:created>
  <dcterms:modified xsi:type="dcterms:W3CDTF">2021-06-09T10:09:59Z</dcterms:modified>
</cp:coreProperties>
</file>