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62" r:id="rId5"/>
    <p:sldId id="263" r:id="rId6"/>
    <p:sldId id="264" r:id="rId7"/>
    <p:sldId id="265" r:id="rId8"/>
    <p:sldId id="266" r:id="rId9"/>
    <p:sldId id="292" r:id="rId10"/>
    <p:sldId id="268" r:id="rId11"/>
    <p:sldId id="269" r:id="rId12"/>
    <p:sldId id="270" r:id="rId13"/>
    <p:sldId id="276" r:id="rId14"/>
    <p:sldId id="277" r:id="rId15"/>
    <p:sldId id="271" r:id="rId16"/>
    <p:sldId id="272" r:id="rId17"/>
    <p:sldId id="275" r:id="rId18"/>
    <p:sldId id="278" r:id="rId19"/>
    <p:sldId id="279" r:id="rId20"/>
    <p:sldId id="304" r:id="rId21"/>
    <p:sldId id="30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90" r:id="rId42"/>
    <p:sldId id="305" r:id="rId43"/>
    <p:sldId id="303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4D6F9-B459-47D8-850B-FDC273455B20}" v="323" dt="2021-06-02T14:24:52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lanurien" userId="43913062-19ce-477d-bf4a-194443468ec9" providerId="ADAL" clId="{DD84D6F9-B459-47D8-850B-FDC273455B20}"/>
    <pc:docChg chg="undo custSel addSld modSld">
      <pc:chgData name="justine lanurien" userId="43913062-19ce-477d-bf4a-194443468ec9" providerId="ADAL" clId="{DD84D6F9-B459-47D8-850B-FDC273455B20}" dt="2021-06-02T14:25:54.746" v="1133"/>
      <pc:docMkLst>
        <pc:docMk/>
      </pc:docMkLst>
      <pc:sldChg chg="addSp delSp modSp mod">
        <pc:chgData name="justine lanurien" userId="43913062-19ce-477d-bf4a-194443468ec9" providerId="ADAL" clId="{DD84D6F9-B459-47D8-850B-FDC273455B20}" dt="2021-05-26T14:19:25.989" v="99" actId="1076"/>
        <pc:sldMkLst>
          <pc:docMk/>
          <pc:sldMk cId="4279264758" sldId="258"/>
        </pc:sldMkLst>
        <pc:spChg chg="mod">
          <ac:chgData name="justine lanurien" userId="43913062-19ce-477d-bf4a-194443468ec9" providerId="ADAL" clId="{DD84D6F9-B459-47D8-850B-FDC273455B20}" dt="2021-05-26T14:13:22.181" v="2" actId="27636"/>
          <ac:spMkLst>
            <pc:docMk/>
            <pc:sldMk cId="4279264758" sldId="258"/>
            <ac:spMk id="2" creationId="{4DD71920-68E8-4932-82E0-D398AFFFFDC1}"/>
          </ac:spMkLst>
        </pc:spChg>
        <pc:spChg chg="mod">
          <ac:chgData name="justine lanurien" userId="43913062-19ce-477d-bf4a-194443468ec9" providerId="ADAL" clId="{DD84D6F9-B459-47D8-850B-FDC273455B20}" dt="2021-05-26T14:19:20.283" v="97" actId="20577"/>
          <ac:spMkLst>
            <pc:docMk/>
            <pc:sldMk cId="4279264758" sldId="258"/>
            <ac:spMk id="4" creationId="{8398B388-EA51-468C-9157-E97E882E41FA}"/>
          </ac:spMkLst>
        </pc:spChg>
        <pc:spChg chg="add mod">
          <ac:chgData name="justine lanurien" userId="43913062-19ce-477d-bf4a-194443468ec9" providerId="ADAL" clId="{DD84D6F9-B459-47D8-850B-FDC273455B20}" dt="2021-05-26T14:19:25.989" v="99" actId="1076"/>
          <ac:spMkLst>
            <pc:docMk/>
            <pc:sldMk cId="4279264758" sldId="258"/>
            <ac:spMk id="5" creationId="{FBC2BB27-7F90-4973-AA87-4AEC22BC74A9}"/>
          </ac:spMkLst>
        </pc:spChg>
        <pc:spChg chg="add mod">
          <ac:chgData name="justine lanurien" userId="43913062-19ce-477d-bf4a-194443468ec9" providerId="ADAL" clId="{DD84D6F9-B459-47D8-850B-FDC273455B20}" dt="2021-05-26T14:19:22.894" v="98" actId="1076"/>
          <ac:spMkLst>
            <pc:docMk/>
            <pc:sldMk cId="4279264758" sldId="258"/>
            <ac:spMk id="6" creationId="{6C25B3A5-5F61-486D-A23F-2AE03C762AD8}"/>
          </ac:spMkLst>
        </pc:spChg>
        <pc:picChg chg="add del mod ord">
          <ac:chgData name="justine lanurien" userId="43913062-19ce-477d-bf4a-194443468ec9" providerId="ADAL" clId="{DD84D6F9-B459-47D8-850B-FDC273455B20}" dt="2021-05-26T14:17:53.260" v="78" actId="478"/>
          <ac:picMkLst>
            <pc:docMk/>
            <pc:sldMk cId="4279264758" sldId="258"/>
            <ac:picMk id="8" creationId="{543486CB-E467-4CB9-BEC0-8DC97759DC84}"/>
          </ac:picMkLst>
        </pc:picChg>
        <pc:picChg chg="add mod">
          <ac:chgData name="justine lanurien" userId="43913062-19ce-477d-bf4a-194443468ec9" providerId="ADAL" clId="{DD84D6F9-B459-47D8-850B-FDC273455B20}" dt="2021-05-26T14:18:48.694" v="92" actId="14100"/>
          <ac:picMkLst>
            <pc:docMk/>
            <pc:sldMk cId="4279264758" sldId="258"/>
            <ac:picMk id="1026" creationId="{4C825ED4-9966-4663-8F19-AD1126711839}"/>
          </ac:picMkLst>
        </pc:picChg>
      </pc:sldChg>
      <pc:sldChg chg="addSp modSp mod">
        <pc:chgData name="justine lanurien" userId="43913062-19ce-477d-bf4a-194443468ec9" providerId="ADAL" clId="{DD84D6F9-B459-47D8-850B-FDC273455B20}" dt="2021-05-26T14:42:10.528" v="189" actId="14100"/>
        <pc:sldMkLst>
          <pc:docMk/>
          <pc:sldMk cId="1827969834" sldId="262"/>
        </pc:sldMkLst>
        <pc:spChg chg="mod">
          <ac:chgData name="justine lanurien" userId="43913062-19ce-477d-bf4a-194443468ec9" providerId="ADAL" clId="{DD84D6F9-B459-47D8-850B-FDC273455B20}" dt="2021-05-26T14:41:57.681" v="187" actId="113"/>
          <ac:spMkLst>
            <pc:docMk/>
            <pc:sldMk cId="1827969834" sldId="262"/>
            <ac:spMk id="3" creationId="{7242ED73-B814-4C47-8F46-5D1DE2D29975}"/>
          </ac:spMkLst>
        </pc:spChg>
        <pc:picChg chg="mod">
          <ac:chgData name="justine lanurien" userId="43913062-19ce-477d-bf4a-194443468ec9" providerId="ADAL" clId="{DD84D6F9-B459-47D8-850B-FDC273455B20}" dt="2021-05-26T14:41:33.653" v="180" actId="14100"/>
          <ac:picMkLst>
            <pc:docMk/>
            <pc:sldMk cId="1827969834" sldId="262"/>
            <ac:picMk id="11266" creationId="{F2939820-DBBE-4962-8B4F-553F26013499}"/>
          </ac:picMkLst>
        </pc:picChg>
        <pc:picChg chg="mod">
          <ac:chgData name="justine lanurien" userId="43913062-19ce-477d-bf4a-194443468ec9" providerId="ADAL" clId="{DD84D6F9-B459-47D8-850B-FDC273455B20}" dt="2021-05-26T14:42:05.297" v="188" actId="1076"/>
          <ac:picMkLst>
            <pc:docMk/>
            <pc:sldMk cId="1827969834" sldId="262"/>
            <ac:picMk id="11268" creationId="{C64CBA93-54BE-4BFE-A4B3-FD2F0A756D8F}"/>
          </ac:picMkLst>
        </pc:picChg>
        <pc:cxnChg chg="add mod">
          <ac:chgData name="justine lanurien" userId="43913062-19ce-477d-bf4a-194443468ec9" providerId="ADAL" clId="{DD84D6F9-B459-47D8-850B-FDC273455B20}" dt="2021-05-26T14:42:10.528" v="189" actId="14100"/>
          <ac:cxnSpMkLst>
            <pc:docMk/>
            <pc:sldMk cId="1827969834" sldId="262"/>
            <ac:cxnSpMk id="6" creationId="{51E08F0D-DB1E-4DE7-9D2C-12678858852A}"/>
          </ac:cxnSpMkLst>
        </pc:cxnChg>
      </pc:sldChg>
      <pc:sldChg chg="addSp modSp mod">
        <pc:chgData name="justine lanurien" userId="43913062-19ce-477d-bf4a-194443468ec9" providerId="ADAL" clId="{DD84D6F9-B459-47D8-850B-FDC273455B20}" dt="2021-05-26T14:44:54.461" v="242" actId="20577"/>
        <pc:sldMkLst>
          <pc:docMk/>
          <pc:sldMk cId="2081766407" sldId="263"/>
        </pc:sldMkLst>
        <pc:spChg chg="mod">
          <ac:chgData name="justine lanurien" userId="43913062-19ce-477d-bf4a-194443468ec9" providerId="ADAL" clId="{DD84D6F9-B459-47D8-850B-FDC273455B20}" dt="2021-05-26T14:44:54.461" v="242" actId="20577"/>
          <ac:spMkLst>
            <pc:docMk/>
            <pc:sldMk cId="2081766407" sldId="263"/>
            <ac:spMk id="3" creationId="{EC93A7B5-BC61-4176-9D0C-DF475A535060}"/>
          </ac:spMkLst>
        </pc:spChg>
        <pc:spChg chg="add mod">
          <ac:chgData name="justine lanurien" userId="43913062-19ce-477d-bf4a-194443468ec9" providerId="ADAL" clId="{DD84D6F9-B459-47D8-850B-FDC273455B20}" dt="2021-05-26T14:44:39.442" v="227" actId="1076"/>
          <ac:spMkLst>
            <pc:docMk/>
            <pc:sldMk cId="2081766407" sldId="263"/>
            <ac:spMk id="7" creationId="{F478E9D0-AC2E-4DCD-8810-EE8D85BB6653}"/>
          </ac:spMkLst>
        </pc:spChg>
        <pc:spChg chg="add mod">
          <ac:chgData name="justine lanurien" userId="43913062-19ce-477d-bf4a-194443468ec9" providerId="ADAL" clId="{DD84D6F9-B459-47D8-850B-FDC273455B20}" dt="2021-05-26T14:44:51.863" v="241" actId="20577"/>
          <ac:spMkLst>
            <pc:docMk/>
            <pc:sldMk cId="2081766407" sldId="263"/>
            <ac:spMk id="8" creationId="{89F36C0F-5E0B-4FB6-A943-BA8ACD4ABFE8}"/>
          </ac:spMkLst>
        </pc:spChg>
        <pc:cxnChg chg="add mod">
          <ac:chgData name="justine lanurien" userId="43913062-19ce-477d-bf4a-194443468ec9" providerId="ADAL" clId="{DD84D6F9-B459-47D8-850B-FDC273455B20}" dt="2021-05-26T14:42:46.735" v="193" actId="14100"/>
          <ac:cxnSpMkLst>
            <pc:docMk/>
            <pc:sldMk cId="2081766407" sldId="263"/>
            <ac:cxnSpMk id="4" creationId="{3120B535-F433-4B8E-B3DE-6F0BEDB584D3}"/>
          </ac:cxnSpMkLst>
        </pc:cxnChg>
      </pc:sldChg>
      <pc:sldChg chg="addSp delSp modSp mod">
        <pc:chgData name="justine lanurien" userId="43913062-19ce-477d-bf4a-194443468ec9" providerId="ADAL" clId="{DD84D6F9-B459-47D8-850B-FDC273455B20}" dt="2021-05-26T14:49:29.387" v="336" actId="20577"/>
        <pc:sldMkLst>
          <pc:docMk/>
          <pc:sldMk cId="3941302033" sldId="264"/>
        </pc:sldMkLst>
        <pc:spChg chg="mod">
          <ac:chgData name="justine lanurien" userId="43913062-19ce-477d-bf4a-194443468ec9" providerId="ADAL" clId="{DD84D6F9-B459-47D8-850B-FDC273455B20}" dt="2021-05-26T14:49:29.387" v="336" actId="20577"/>
          <ac:spMkLst>
            <pc:docMk/>
            <pc:sldMk cId="3941302033" sldId="264"/>
            <ac:spMk id="3" creationId="{F68DFEB8-C6D5-4F88-AAA5-6E626722DDDD}"/>
          </ac:spMkLst>
        </pc:spChg>
        <pc:spChg chg="del mod">
          <ac:chgData name="justine lanurien" userId="43913062-19ce-477d-bf4a-194443468ec9" providerId="ADAL" clId="{DD84D6F9-B459-47D8-850B-FDC273455B20}" dt="2021-05-26T14:47:45.995" v="285" actId="478"/>
          <ac:spMkLst>
            <pc:docMk/>
            <pc:sldMk cId="3941302033" sldId="264"/>
            <ac:spMk id="5" creationId="{A5FD4756-9194-40FB-9B3E-FBF1B46A1467}"/>
          </ac:spMkLst>
        </pc:spChg>
        <pc:spChg chg="add mod">
          <ac:chgData name="justine lanurien" userId="43913062-19ce-477d-bf4a-194443468ec9" providerId="ADAL" clId="{DD84D6F9-B459-47D8-850B-FDC273455B20}" dt="2021-05-26T14:45:14.130" v="261" actId="1076"/>
          <ac:spMkLst>
            <pc:docMk/>
            <pc:sldMk cId="3941302033" sldId="264"/>
            <ac:spMk id="7" creationId="{22FEBCE8-1171-4ED5-A895-E519E5F96B6A}"/>
          </ac:spMkLst>
        </pc:spChg>
        <pc:picChg chg="mod">
          <ac:chgData name="justine lanurien" userId="43913062-19ce-477d-bf4a-194443468ec9" providerId="ADAL" clId="{DD84D6F9-B459-47D8-850B-FDC273455B20}" dt="2021-05-26T14:49:08.913" v="331" actId="1076"/>
          <ac:picMkLst>
            <pc:docMk/>
            <pc:sldMk cId="3941302033" sldId="264"/>
            <ac:picMk id="4" creationId="{D22CB6AA-04BA-4551-A176-8F53C764EF28}"/>
          </ac:picMkLst>
        </pc:picChg>
        <pc:picChg chg="add mod">
          <ac:chgData name="justine lanurien" userId="43913062-19ce-477d-bf4a-194443468ec9" providerId="ADAL" clId="{DD84D6F9-B459-47D8-850B-FDC273455B20}" dt="2021-05-26T14:49:21.833" v="334" actId="14100"/>
          <ac:picMkLst>
            <pc:docMk/>
            <pc:sldMk cId="3941302033" sldId="264"/>
            <ac:picMk id="8" creationId="{49FA43C5-3D9D-4315-9962-58A96A8A1DF6}"/>
          </ac:picMkLst>
        </pc:picChg>
        <pc:picChg chg="del mod">
          <ac:chgData name="justine lanurien" userId="43913062-19ce-477d-bf4a-194443468ec9" providerId="ADAL" clId="{DD84D6F9-B459-47D8-850B-FDC273455B20}" dt="2021-05-26T14:46:27.506" v="277" actId="478"/>
          <ac:picMkLst>
            <pc:docMk/>
            <pc:sldMk cId="3941302033" sldId="264"/>
            <ac:picMk id="12290" creationId="{B2EDECD6-E30D-43C7-8EF1-1CE1AEDE1B8B}"/>
          </ac:picMkLst>
        </pc:picChg>
      </pc:sldChg>
      <pc:sldChg chg="addSp delSp modSp mod">
        <pc:chgData name="justine lanurien" userId="43913062-19ce-477d-bf4a-194443468ec9" providerId="ADAL" clId="{DD84D6F9-B459-47D8-850B-FDC273455B20}" dt="2021-05-26T14:52:35.775" v="492" actId="207"/>
        <pc:sldMkLst>
          <pc:docMk/>
          <pc:sldMk cId="3036698668" sldId="265"/>
        </pc:sldMkLst>
        <pc:spChg chg="mod">
          <ac:chgData name="justine lanurien" userId="43913062-19ce-477d-bf4a-194443468ec9" providerId="ADAL" clId="{DD84D6F9-B459-47D8-850B-FDC273455B20}" dt="2021-05-26T14:52:35.775" v="492" actId="207"/>
          <ac:spMkLst>
            <pc:docMk/>
            <pc:sldMk cId="3036698668" sldId="265"/>
            <ac:spMk id="3" creationId="{A2ED36FB-E6B2-412B-A30E-46E67B538C99}"/>
          </ac:spMkLst>
        </pc:spChg>
        <pc:spChg chg="add mod">
          <ac:chgData name="justine lanurien" userId="43913062-19ce-477d-bf4a-194443468ec9" providerId="ADAL" clId="{DD84D6F9-B459-47D8-850B-FDC273455B20}" dt="2021-05-26T14:50:18.495" v="360" actId="20577"/>
          <ac:spMkLst>
            <pc:docMk/>
            <pc:sldMk cId="3036698668" sldId="265"/>
            <ac:spMk id="6" creationId="{E64DF5C7-E7DF-4704-949F-035F6578B520}"/>
          </ac:spMkLst>
        </pc:spChg>
        <pc:picChg chg="del mod">
          <ac:chgData name="justine lanurien" userId="43913062-19ce-477d-bf4a-194443468ec9" providerId="ADAL" clId="{DD84D6F9-B459-47D8-850B-FDC273455B20}" dt="2021-05-26T14:51:04.169" v="373" actId="478"/>
          <ac:picMkLst>
            <pc:docMk/>
            <pc:sldMk cId="3036698668" sldId="265"/>
            <ac:picMk id="13314" creationId="{59BAD436-DB32-444A-85B7-5134459804BB}"/>
          </ac:picMkLst>
        </pc:picChg>
        <pc:picChg chg="mod">
          <ac:chgData name="justine lanurien" userId="43913062-19ce-477d-bf4a-194443468ec9" providerId="ADAL" clId="{DD84D6F9-B459-47D8-850B-FDC273455B20}" dt="2021-05-26T14:51:02.321" v="372" actId="1076"/>
          <ac:picMkLst>
            <pc:docMk/>
            <pc:sldMk cId="3036698668" sldId="265"/>
            <ac:picMk id="13316" creationId="{98C67032-A613-468F-8699-35BC5EE079F6}"/>
          </ac:picMkLst>
        </pc:picChg>
      </pc:sldChg>
      <pc:sldChg chg="addSp delSp modSp mod">
        <pc:chgData name="justine lanurien" userId="43913062-19ce-477d-bf4a-194443468ec9" providerId="ADAL" clId="{DD84D6F9-B459-47D8-850B-FDC273455B20}" dt="2021-05-26T14:55:41.548" v="579" actId="1076"/>
        <pc:sldMkLst>
          <pc:docMk/>
          <pc:sldMk cId="2920908526" sldId="266"/>
        </pc:sldMkLst>
        <pc:spChg chg="mod">
          <ac:chgData name="justine lanurien" userId="43913062-19ce-477d-bf4a-194443468ec9" providerId="ADAL" clId="{DD84D6F9-B459-47D8-850B-FDC273455B20}" dt="2021-05-26T14:55:30.355" v="576" actId="27636"/>
          <ac:spMkLst>
            <pc:docMk/>
            <pc:sldMk cId="2920908526" sldId="266"/>
            <ac:spMk id="3" creationId="{171FCF2C-6F3B-4BBD-B079-9E4931ED9BDE}"/>
          </ac:spMkLst>
        </pc:spChg>
        <pc:spChg chg="add del mod">
          <ac:chgData name="justine lanurien" userId="43913062-19ce-477d-bf4a-194443468ec9" providerId="ADAL" clId="{DD84D6F9-B459-47D8-850B-FDC273455B20}" dt="2021-05-26T14:55:15.501" v="567"/>
          <ac:spMkLst>
            <pc:docMk/>
            <pc:sldMk cId="2920908526" sldId="266"/>
            <ac:spMk id="4" creationId="{1CCF1AE2-E1C0-4690-9619-424E4968EA30}"/>
          </ac:spMkLst>
        </pc:spChg>
        <pc:spChg chg="add mod">
          <ac:chgData name="justine lanurien" userId="43913062-19ce-477d-bf4a-194443468ec9" providerId="ADAL" clId="{DD84D6F9-B459-47D8-850B-FDC273455B20}" dt="2021-05-26T14:53:47.961" v="537" actId="20577"/>
          <ac:spMkLst>
            <pc:docMk/>
            <pc:sldMk cId="2920908526" sldId="266"/>
            <ac:spMk id="5" creationId="{46163050-7454-4846-87E5-E061264093D0}"/>
          </ac:spMkLst>
        </pc:spChg>
        <pc:spChg chg="add mod">
          <ac:chgData name="justine lanurien" userId="43913062-19ce-477d-bf4a-194443468ec9" providerId="ADAL" clId="{DD84D6F9-B459-47D8-850B-FDC273455B20}" dt="2021-05-26T14:54:18.273" v="555" actId="20577"/>
          <ac:spMkLst>
            <pc:docMk/>
            <pc:sldMk cId="2920908526" sldId="266"/>
            <ac:spMk id="6" creationId="{4EFCF33F-74DF-414A-BC38-46B754110564}"/>
          </ac:spMkLst>
        </pc:spChg>
        <pc:spChg chg="add del mod">
          <ac:chgData name="justine lanurien" userId="43913062-19ce-477d-bf4a-194443468ec9" providerId="ADAL" clId="{DD84D6F9-B459-47D8-850B-FDC273455B20}" dt="2021-05-26T14:55:15.503" v="569"/>
          <ac:spMkLst>
            <pc:docMk/>
            <pc:sldMk cId="2920908526" sldId="266"/>
            <ac:spMk id="7" creationId="{577EB6A7-2E11-482A-B659-A1E1FC87C8E6}"/>
          </ac:spMkLst>
        </pc:spChg>
        <pc:spChg chg="add del mod">
          <ac:chgData name="justine lanurien" userId="43913062-19ce-477d-bf4a-194443468ec9" providerId="ADAL" clId="{DD84D6F9-B459-47D8-850B-FDC273455B20}" dt="2021-05-26T14:55:15.504" v="571"/>
          <ac:spMkLst>
            <pc:docMk/>
            <pc:sldMk cId="2920908526" sldId="266"/>
            <ac:spMk id="8" creationId="{EB0536F8-989B-48A1-9A8F-0F0EFA4A336B}"/>
          </ac:spMkLst>
        </pc:spChg>
        <pc:spChg chg="add mod">
          <ac:chgData name="justine lanurien" userId="43913062-19ce-477d-bf4a-194443468ec9" providerId="ADAL" clId="{DD84D6F9-B459-47D8-850B-FDC273455B20}" dt="2021-05-26T14:55:41.548" v="579" actId="1076"/>
          <ac:spMkLst>
            <pc:docMk/>
            <pc:sldMk cId="2920908526" sldId="266"/>
            <ac:spMk id="9" creationId="{03BBD873-1429-456D-AF8B-2314DA1EE800}"/>
          </ac:spMkLst>
        </pc:spChg>
        <pc:spChg chg="mod">
          <ac:chgData name="justine lanurien" userId="43913062-19ce-477d-bf4a-194443468ec9" providerId="ADAL" clId="{DD84D6F9-B459-47D8-850B-FDC273455B20}" dt="2021-05-26T14:53:43.376" v="535" actId="1076"/>
          <ac:spMkLst>
            <pc:docMk/>
            <pc:sldMk cId="2920908526" sldId="266"/>
            <ac:spMk id="10" creationId="{9925D9DC-5FDD-4B88-810C-D62F60A29881}"/>
          </ac:spMkLst>
        </pc:spChg>
      </pc:sldChg>
      <pc:sldChg chg="modSp mod">
        <pc:chgData name="justine lanurien" userId="43913062-19ce-477d-bf4a-194443468ec9" providerId="ADAL" clId="{DD84D6F9-B459-47D8-850B-FDC273455B20}" dt="2021-05-26T14:56:29.969" v="599" actId="403"/>
        <pc:sldMkLst>
          <pc:docMk/>
          <pc:sldMk cId="3534178066" sldId="268"/>
        </pc:sldMkLst>
        <pc:spChg chg="mod">
          <ac:chgData name="justine lanurien" userId="43913062-19ce-477d-bf4a-194443468ec9" providerId="ADAL" clId="{DD84D6F9-B459-47D8-850B-FDC273455B20}" dt="2021-05-26T14:56:29.969" v="599" actId="403"/>
          <ac:spMkLst>
            <pc:docMk/>
            <pc:sldMk cId="3534178066" sldId="268"/>
            <ac:spMk id="2" creationId="{14751BAB-0FCD-4A13-A17D-8DF526CCC4AB}"/>
          </ac:spMkLst>
        </pc:spChg>
        <pc:graphicFrameChg chg="mod modGraphic">
          <ac:chgData name="justine lanurien" userId="43913062-19ce-477d-bf4a-194443468ec9" providerId="ADAL" clId="{DD84D6F9-B459-47D8-850B-FDC273455B20}" dt="2021-05-26T14:56:22.152" v="598" actId="1076"/>
          <ac:graphicFrameMkLst>
            <pc:docMk/>
            <pc:sldMk cId="3534178066" sldId="268"/>
            <ac:graphicFrameMk id="11" creationId="{07C4FA89-ED31-43CE-AED6-D2767E682953}"/>
          </ac:graphicFrameMkLst>
        </pc:graphicFrameChg>
      </pc:sldChg>
      <pc:sldChg chg="modSp mod">
        <pc:chgData name="justine lanurien" userId="43913062-19ce-477d-bf4a-194443468ec9" providerId="ADAL" clId="{DD84D6F9-B459-47D8-850B-FDC273455B20}" dt="2021-05-26T14:56:45.421" v="601" actId="14100"/>
        <pc:sldMkLst>
          <pc:docMk/>
          <pc:sldMk cId="3011901011" sldId="269"/>
        </pc:sldMkLst>
        <pc:graphicFrameChg chg="mod modGraphic">
          <ac:chgData name="justine lanurien" userId="43913062-19ce-477d-bf4a-194443468ec9" providerId="ADAL" clId="{DD84D6F9-B459-47D8-850B-FDC273455B20}" dt="2021-05-26T14:56:45.421" v="601" actId="14100"/>
          <ac:graphicFrameMkLst>
            <pc:docMk/>
            <pc:sldMk cId="3011901011" sldId="269"/>
            <ac:graphicFrameMk id="4" creationId="{99BDA1E3-6C01-47D4-B2CF-5EAFFDC5ECA8}"/>
          </ac:graphicFrameMkLst>
        </pc:graphicFrameChg>
      </pc:sldChg>
      <pc:sldChg chg="modSp">
        <pc:chgData name="justine lanurien" userId="43913062-19ce-477d-bf4a-194443468ec9" providerId="ADAL" clId="{DD84D6F9-B459-47D8-850B-FDC273455B20}" dt="2021-05-26T15:01:50.258" v="603" actId="14100"/>
        <pc:sldMkLst>
          <pc:docMk/>
          <pc:sldMk cId="962583334" sldId="271"/>
        </pc:sldMkLst>
        <pc:picChg chg="mod">
          <ac:chgData name="justine lanurien" userId="43913062-19ce-477d-bf4a-194443468ec9" providerId="ADAL" clId="{DD84D6F9-B459-47D8-850B-FDC273455B20}" dt="2021-05-26T15:01:50.258" v="603" actId="14100"/>
          <ac:picMkLst>
            <pc:docMk/>
            <pc:sldMk cId="962583334" sldId="271"/>
            <ac:picMk id="14338" creationId="{9A9901E9-241F-4537-AE4F-25C9520FDFC3}"/>
          </ac:picMkLst>
        </pc:picChg>
      </pc:sldChg>
      <pc:sldChg chg="addSp delSp modSp mod">
        <pc:chgData name="justine lanurien" userId="43913062-19ce-477d-bf4a-194443468ec9" providerId="ADAL" clId="{DD84D6F9-B459-47D8-850B-FDC273455B20}" dt="2021-05-26T15:09:54.748" v="919" actId="26606"/>
        <pc:sldMkLst>
          <pc:docMk/>
          <pc:sldMk cId="132938832" sldId="272"/>
        </pc:sldMkLst>
        <pc:spChg chg="mod">
          <ac:chgData name="justine lanurien" userId="43913062-19ce-477d-bf4a-194443468ec9" providerId="ADAL" clId="{DD84D6F9-B459-47D8-850B-FDC273455B20}" dt="2021-05-26T15:09:32.198" v="916" actId="207"/>
          <ac:spMkLst>
            <pc:docMk/>
            <pc:sldMk cId="132938832" sldId="272"/>
            <ac:spMk id="3" creationId="{4D334756-36C9-46F0-A086-2881611D8692}"/>
          </ac:spMkLst>
        </pc:spChg>
        <pc:graphicFrameChg chg="add del mod modGraphic">
          <ac:chgData name="justine lanurien" userId="43913062-19ce-477d-bf4a-194443468ec9" providerId="ADAL" clId="{DD84D6F9-B459-47D8-850B-FDC273455B20}" dt="2021-05-26T15:04:29.225" v="606" actId="1032"/>
          <ac:graphicFrameMkLst>
            <pc:docMk/>
            <pc:sldMk cId="132938832" sldId="272"/>
            <ac:graphicFrameMk id="4" creationId="{78BCD896-04CB-4146-8221-B7AA9C2EB20B}"/>
          </ac:graphicFrameMkLst>
        </pc:graphicFrameChg>
        <pc:graphicFrameChg chg="add mod modGraphic">
          <ac:chgData name="justine lanurien" userId="43913062-19ce-477d-bf4a-194443468ec9" providerId="ADAL" clId="{DD84D6F9-B459-47D8-850B-FDC273455B20}" dt="2021-05-26T15:09:54.748" v="919" actId="26606"/>
          <ac:graphicFrameMkLst>
            <pc:docMk/>
            <pc:sldMk cId="132938832" sldId="272"/>
            <ac:graphicFrameMk id="5" creationId="{5F642281-BCEC-4F8E-90BD-738785CEF605}"/>
          </ac:graphicFrameMkLst>
        </pc:graphicFrameChg>
      </pc:sldChg>
      <pc:sldChg chg="addSp modSp mod">
        <pc:chgData name="justine lanurien" userId="43913062-19ce-477d-bf4a-194443468ec9" providerId="ADAL" clId="{DD84D6F9-B459-47D8-850B-FDC273455B20}" dt="2021-06-02T14:25:23.587" v="1131" actId="1036"/>
        <pc:sldMkLst>
          <pc:docMk/>
          <pc:sldMk cId="1895728180" sldId="275"/>
        </pc:sldMkLst>
        <pc:spChg chg="add mod">
          <ac:chgData name="justine lanurien" userId="43913062-19ce-477d-bf4a-194443468ec9" providerId="ADAL" clId="{DD84D6F9-B459-47D8-850B-FDC273455B20}" dt="2021-06-02T14:24:56.034" v="1127" actId="14100"/>
          <ac:spMkLst>
            <pc:docMk/>
            <pc:sldMk cId="1895728180" sldId="275"/>
            <ac:spMk id="3" creationId="{5113BCA0-F0B0-4EA4-8730-8A7B94E001B8}"/>
          </ac:spMkLst>
        </pc:spChg>
        <pc:picChg chg="mod">
          <ac:chgData name="justine lanurien" userId="43913062-19ce-477d-bf4a-194443468ec9" providerId="ADAL" clId="{DD84D6F9-B459-47D8-850B-FDC273455B20}" dt="2021-06-02T14:25:23.587" v="1131" actId="1036"/>
          <ac:picMkLst>
            <pc:docMk/>
            <pc:sldMk cId="1895728180" sldId="275"/>
            <ac:picMk id="4" creationId="{74A57F2E-D7C0-4103-9096-55079A53AE88}"/>
          </ac:picMkLst>
        </pc:picChg>
      </pc:sldChg>
      <pc:sldChg chg="modSp mod">
        <pc:chgData name="justine lanurien" userId="43913062-19ce-477d-bf4a-194443468ec9" providerId="ADAL" clId="{DD84D6F9-B459-47D8-850B-FDC273455B20}" dt="2021-05-26T15:12:00.245" v="960" actId="1076"/>
        <pc:sldMkLst>
          <pc:docMk/>
          <pc:sldMk cId="2774067809" sldId="278"/>
        </pc:sldMkLst>
        <pc:spChg chg="mod">
          <ac:chgData name="justine lanurien" userId="43913062-19ce-477d-bf4a-194443468ec9" providerId="ADAL" clId="{DD84D6F9-B459-47D8-850B-FDC273455B20}" dt="2021-05-26T15:10:59.527" v="929" actId="20577"/>
          <ac:spMkLst>
            <pc:docMk/>
            <pc:sldMk cId="2774067809" sldId="278"/>
            <ac:spMk id="2" creationId="{306A9D77-9E0B-4F9E-AB37-44E8B3F11D01}"/>
          </ac:spMkLst>
        </pc:spChg>
        <pc:spChg chg="mod">
          <ac:chgData name="justine lanurien" userId="43913062-19ce-477d-bf4a-194443468ec9" providerId="ADAL" clId="{DD84D6F9-B459-47D8-850B-FDC273455B20}" dt="2021-05-26T15:11:54.846" v="959" actId="20577"/>
          <ac:spMkLst>
            <pc:docMk/>
            <pc:sldMk cId="2774067809" sldId="278"/>
            <ac:spMk id="3" creationId="{0B1E2CB2-AE93-4DE2-862A-E76A61CEA39C}"/>
          </ac:spMkLst>
        </pc:spChg>
        <pc:picChg chg="mod">
          <ac:chgData name="justine lanurien" userId="43913062-19ce-477d-bf4a-194443468ec9" providerId="ADAL" clId="{DD84D6F9-B459-47D8-850B-FDC273455B20}" dt="2021-05-26T15:10:48.057" v="925" actId="14100"/>
          <ac:picMkLst>
            <pc:docMk/>
            <pc:sldMk cId="2774067809" sldId="278"/>
            <ac:picMk id="8" creationId="{98AC5C4C-CB77-42CA-8131-79C48B9EB2F4}"/>
          </ac:picMkLst>
        </pc:picChg>
        <pc:picChg chg="mod">
          <ac:chgData name="justine lanurien" userId="43913062-19ce-477d-bf4a-194443468ec9" providerId="ADAL" clId="{DD84D6F9-B459-47D8-850B-FDC273455B20}" dt="2021-05-26T15:12:00.245" v="960" actId="1076"/>
          <ac:picMkLst>
            <pc:docMk/>
            <pc:sldMk cId="2774067809" sldId="278"/>
            <ac:picMk id="11" creationId="{FC69F960-2E9C-46F8-A46C-EC666476B4C9}"/>
          </ac:picMkLst>
        </pc:picChg>
      </pc:sldChg>
      <pc:sldChg chg="addSp delSp modSp mod setBg">
        <pc:chgData name="justine lanurien" userId="43913062-19ce-477d-bf4a-194443468ec9" providerId="ADAL" clId="{DD84D6F9-B459-47D8-850B-FDC273455B20}" dt="2021-05-26T15:15:50.914" v="989" actId="1076"/>
        <pc:sldMkLst>
          <pc:docMk/>
          <pc:sldMk cId="3640393298" sldId="279"/>
        </pc:sldMkLst>
        <pc:spChg chg="mod">
          <ac:chgData name="justine lanurien" userId="43913062-19ce-477d-bf4a-194443468ec9" providerId="ADAL" clId="{DD84D6F9-B459-47D8-850B-FDC273455B20}" dt="2021-05-26T15:13:01.964" v="965" actId="26606"/>
          <ac:spMkLst>
            <pc:docMk/>
            <pc:sldMk cId="3640393298" sldId="279"/>
            <ac:spMk id="2" creationId="{DAF24D60-8CCE-46CE-A243-3DC6EE2CB3F2}"/>
          </ac:spMkLst>
        </pc:spChg>
        <pc:spChg chg="mod">
          <ac:chgData name="justine lanurien" userId="43913062-19ce-477d-bf4a-194443468ec9" providerId="ADAL" clId="{DD84D6F9-B459-47D8-850B-FDC273455B20}" dt="2021-05-26T15:15:37.885" v="988" actId="20577"/>
          <ac:spMkLst>
            <pc:docMk/>
            <pc:sldMk cId="3640393298" sldId="279"/>
            <ac:spMk id="3" creationId="{5F5F9284-3A1A-4C99-9AD4-ED96A5FE26A0}"/>
          </ac:spMkLst>
        </pc:spChg>
        <pc:spChg chg="add del">
          <ac:chgData name="justine lanurien" userId="43913062-19ce-477d-bf4a-194443468ec9" providerId="ADAL" clId="{DD84D6F9-B459-47D8-850B-FDC273455B20}" dt="2021-05-26T15:13:01.964" v="965" actId="26606"/>
          <ac:spMkLst>
            <pc:docMk/>
            <pc:sldMk cId="3640393298" sldId="279"/>
            <ac:spMk id="71" creationId="{59A309A7-1751-4ABE-A3C1-EEC40366AD89}"/>
          </ac:spMkLst>
        </pc:spChg>
        <pc:spChg chg="add del">
          <ac:chgData name="justine lanurien" userId="43913062-19ce-477d-bf4a-194443468ec9" providerId="ADAL" clId="{DD84D6F9-B459-47D8-850B-FDC273455B20}" dt="2021-05-26T15:13:01.964" v="965" actId="26606"/>
          <ac:spMkLst>
            <pc:docMk/>
            <pc:sldMk cId="3640393298" sldId="279"/>
            <ac:spMk id="73" creationId="{967D8EB6-EAE1-4F9C-B398-83321E287204}"/>
          </ac:spMkLst>
        </pc:spChg>
        <pc:picChg chg="mod">
          <ac:chgData name="justine lanurien" userId="43913062-19ce-477d-bf4a-194443468ec9" providerId="ADAL" clId="{DD84D6F9-B459-47D8-850B-FDC273455B20}" dt="2021-05-26T15:15:50.914" v="989" actId="1076"/>
          <ac:picMkLst>
            <pc:docMk/>
            <pc:sldMk cId="3640393298" sldId="279"/>
            <ac:picMk id="4" creationId="{F9DBF627-35D4-4CB2-B5DB-738CC5E57B42}"/>
          </ac:picMkLst>
        </pc:picChg>
        <pc:picChg chg="mod ord">
          <ac:chgData name="justine lanurien" userId="43913062-19ce-477d-bf4a-194443468ec9" providerId="ADAL" clId="{DD84D6F9-B459-47D8-850B-FDC273455B20}" dt="2021-05-26T15:13:01.964" v="965" actId="26606"/>
          <ac:picMkLst>
            <pc:docMk/>
            <pc:sldMk cId="3640393298" sldId="279"/>
            <ac:picMk id="16386" creationId="{1B0B0D15-2E4B-46A9-B560-F0AEC5BFFC95}"/>
          </ac:picMkLst>
        </pc:picChg>
      </pc:sldChg>
      <pc:sldChg chg="addSp modSp mod">
        <pc:chgData name="justine lanurien" userId="43913062-19ce-477d-bf4a-194443468ec9" providerId="ADAL" clId="{DD84D6F9-B459-47D8-850B-FDC273455B20}" dt="2021-05-26T15:17:57.072" v="1020" actId="1076"/>
        <pc:sldMkLst>
          <pc:docMk/>
          <pc:sldMk cId="532489897" sldId="280"/>
        </pc:sldMkLst>
        <pc:spChg chg="mod">
          <ac:chgData name="justine lanurien" userId="43913062-19ce-477d-bf4a-194443468ec9" providerId="ADAL" clId="{DD84D6F9-B459-47D8-850B-FDC273455B20}" dt="2021-05-26T15:17:55.430" v="1019" actId="20577"/>
          <ac:spMkLst>
            <pc:docMk/>
            <pc:sldMk cId="532489897" sldId="280"/>
            <ac:spMk id="3" creationId="{86C98AB5-9FD8-444A-A72B-F9E1EE7DF22D}"/>
          </ac:spMkLst>
        </pc:spChg>
        <pc:picChg chg="mod">
          <ac:chgData name="justine lanurien" userId="43913062-19ce-477d-bf4a-194443468ec9" providerId="ADAL" clId="{DD84D6F9-B459-47D8-850B-FDC273455B20}" dt="2021-05-26T15:17:16.963" v="1000" actId="1076"/>
          <ac:picMkLst>
            <pc:docMk/>
            <pc:sldMk cId="532489897" sldId="280"/>
            <ac:picMk id="5" creationId="{03D2CE31-9CF6-475B-ADB6-B6B146BB6C21}"/>
          </ac:picMkLst>
        </pc:picChg>
        <pc:picChg chg="add mod">
          <ac:chgData name="justine lanurien" userId="43913062-19ce-477d-bf4a-194443468ec9" providerId="ADAL" clId="{DD84D6F9-B459-47D8-850B-FDC273455B20}" dt="2021-05-26T15:17:57.072" v="1020" actId="1076"/>
          <ac:picMkLst>
            <pc:docMk/>
            <pc:sldMk cId="532489897" sldId="280"/>
            <ac:picMk id="6" creationId="{54AEEC65-D98A-424D-BB65-DA9F0A53B311}"/>
          </ac:picMkLst>
        </pc:picChg>
      </pc:sldChg>
      <pc:sldChg chg="modSp mod">
        <pc:chgData name="justine lanurien" userId="43913062-19ce-477d-bf4a-194443468ec9" providerId="ADAL" clId="{DD84D6F9-B459-47D8-850B-FDC273455B20}" dt="2021-05-28T07:18:21.307" v="1063" actId="403"/>
        <pc:sldMkLst>
          <pc:docMk/>
          <pc:sldMk cId="1341720566" sldId="283"/>
        </pc:sldMkLst>
        <pc:spChg chg="mod">
          <ac:chgData name="justine lanurien" userId="43913062-19ce-477d-bf4a-194443468ec9" providerId="ADAL" clId="{DD84D6F9-B459-47D8-850B-FDC273455B20}" dt="2021-05-28T07:18:21.307" v="1063" actId="403"/>
          <ac:spMkLst>
            <pc:docMk/>
            <pc:sldMk cId="1341720566" sldId="283"/>
            <ac:spMk id="2" creationId="{2BBC6FE9-8C0C-417C-A2E3-84733D091B53}"/>
          </ac:spMkLst>
        </pc:spChg>
        <pc:spChg chg="mod">
          <ac:chgData name="justine lanurien" userId="43913062-19ce-477d-bf4a-194443468ec9" providerId="ADAL" clId="{DD84D6F9-B459-47D8-850B-FDC273455B20}" dt="2021-05-28T07:18:09.816" v="1060" actId="20577"/>
          <ac:spMkLst>
            <pc:docMk/>
            <pc:sldMk cId="1341720566" sldId="283"/>
            <ac:spMk id="3" creationId="{0D7CA828-6433-4096-9FB2-DEBD78468BA7}"/>
          </ac:spMkLst>
        </pc:spChg>
        <pc:picChg chg="mod">
          <ac:chgData name="justine lanurien" userId="43913062-19ce-477d-bf4a-194443468ec9" providerId="ADAL" clId="{DD84D6F9-B459-47D8-850B-FDC273455B20}" dt="2021-05-28T07:18:16.642" v="1062" actId="1076"/>
          <ac:picMkLst>
            <pc:docMk/>
            <pc:sldMk cId="1341720566" sldId="283"/>
            <ac:picMk id="5" creationId="{50F726CB-BE24-41BF-A05C-4774FFF6E76D}"/>
          </ac:picMkLst>
        </pc:picChg>
      </pc:sldChg>
      <pc:sldChg chg="modSp mod">
        <pc:chgData name="justine lanurien" userId="43913062-19ce-477d-bf4a-194443468ec9" providerId="ADAL" clId="{DD84D6F9-B459-47D8-850B-FDC273455B20}" dt="2021-05-28T07:18:27.833" v="1064" actId="403"/>
        <pc:sldMkLst>
          <pc:docMk/>
          <pc:sldMk cId="1453951197" sldId="284"/>
        </pc:sldMkLst>
        <pc:spChg chg="mod">
          <ac:chgData name="justine lanurien" userId="43913062-19ce-477d-bf4a-194443468ec9" providerId="ADAL" clId="{DD84D6F9-B459-47D8-850B-FDC273455B20}" dt="2021-05-28T07:18:27.833" v="1064" actId="403"/>
          <ac:spMkLst>
            <pc:docMk/>
            <pc:sldMk cId="1453951197" sldId="284"/>
            <ac:spMk id="2" creationId="{BFF95DC8-112D-45F6-B961-743E7B38DA81}"/>
          </ac:spMkLst>
        </pc:spChg>
      </pc:sldChg>
      <pc:sldChg chg="modSp mod">
        <pc:chgData name="justine lanurien" userId="43913062-19ce-477d-bf4a-194443468ec9" providerId="ADAL" clId="{DD84D6F9-B459-47D8-850B-FDC273455B20}" dt="2021-05-28T07:19:07.218" v="1065" actId="403"/>
        <pc:sldMkLst>
          <pc:docMk/>
          <pc:sldMk cId="3544360925" sldId="285"/>
        </pc:sldMkLst>
        <pc:spChg chg="mod">
          <ac:chgData name="justine lanurien" userId="43913062-19ce-477d-bf4a-194443468ec9" providerId="ADAL" clId="{DD84D6F9-B459-47D8-850B-FDC273455B20}" dt="2021-05-28T07:19:07.218" v="1065" actId="403"/>
          <ac:spMkLst>
            <pc:docMk/>
            <pc:sldMk cId="3544360925" sldId="285"/>
            <ac:spMk id="2" creationId="{64F82B7B-9BEE-4AAF-80A4-89C730FB3051}"/>
          </ac:spMkLst>
        </pc:spChg>
      </pc:sldChg>
      <pc:sldChg chg="modSp mod">
        <pc:chgData name="justine lanurien" userId="43913062-19ce-477d-bf4a-194443468ec9" providerId="ADAL" clId="{DD84D6F9-B459-47D8-850B-FDC273455B20}" dt="2021-05-28T07:20:16.118" v="1085" actId="27636"/>
        <pc:sldMkLst>
          <pc:docMk/>
          <pc:sldMk cId="4221243402" sldId="286"/>
        </pc:sldMkLst>
        <pc:spChg chg="mod">
          <ac:chgData name="justine lanurien" userId="43913062-19ce-477d-bf4a-194443468ec9" providerId="ADAL" clId="{DD84D6F9-B459-47D8-850B-FDC273455B20}" dt="2021-05-28T07:19:48.326" v="1066" actId="403"/>
          <ac:spMkLst>
            <pc:docMk/>
            <pc:sldMk cId="4221243402" sldId="286"/>
            <ac:spMk id="2" creationId="{A412E56D-3003-4AA2-8548-06BF3549B127}"/>
          </ac:spMkLst>
        </pc:spChg>
        <pc:spChg chg="mod">
          <ac:chgData name="justine lanurien" userId="43913062-19ce-477d-bf4a-194443468ec9" providerId="ADAL" clId="{DD84D6F9-B459-47D8-850B-FDC273455B20}" dt="2021-05-28T07:20:16.118" v="1085" actId="27636"/>
          <ac:spMkLst>
            <pc:docMk/>
            <pc:sldMk cId="4221243402" sldId="286"/>
            <ac:spMk id="3" creationId="{F0558F3D-E5AC-44FC-BB02-21AA29AA5AE8}"/>
          </ac:spMkLst>
        </pc:spChg>
        <pc:picChg chg="mod">
          <ac:chgData name="justine lanurien" userId="43913062-19ce-477d-bf4a-194443468ec9" providerId="ADAL" clId="{DD84D6F9-B459-47D8-850B-FDC273455B20}" dt="2021-05-28T07:19:57.061" v="1068" actId="14100"/>
          <ac:picMkLst>
            <pc:docMk/>
            <pc:sldMk cId="4221243402" sldId="286"/>
            <ac:picMk id="5" creationId="{9D0461C0-BCE6-4D48-B696-11C52966D972}"/>
          </ac:picMkLst>
        </pc:picChg>
      </pc:sldChg>
      <pc:sldChg chg="modSp mod">
        <pc:chgData name="justine lanurien" userId="43913062-19ce-477d-bf4a-194443468ec9" providerId="ADAL" clId="{DD84D6F9-B459-47D8-850B-FDC273455B20}" dt="2021-05-28T07:28:39.298" v="1087" actId="5793"/>
        <pc:sldMkLst>
          <pc:docMk/>
          <pc:sldMk cId="2166528787" sldId="287"/>
        </pc:sldMkLst>
        <pc:spChg chg="mod">
          <ac:chgData name="justine lanurien" userId="43913062-19ce-477d-bf4a-194443468ec9" providerId="ADAL" clId="{DD84D6F9-B459-47D8-850B-FDC273455B20}" dt="2021-05-28T07:28:24.539" v="1086" actId="403"/>
          <ac:spMkLst>
            <pc:docMk/>
            <pc:sldMk cId="2166528787" sldId="287"/>
            <ac:spMk id="2" creationId="{E308DAB6-B17B-4DE4-A732-BA0E7D79B55F}"/>
          </ac:spMkLst>
        </pc:spChg>
        <pc:spChg chg="mod">
          <ac:chgData name="justine lanurien" userId="43913062-19ce-477d-bf4a-194443468ec9" providerId="ADAL" clId="{DD84D6F9-B459-47D8-850B-FDC273455B20}" dt="2021-05-28T07:28:39.298" v="1087" actId="5793"/>
          <ac:spMkLst>
            <pc:docMk/>
            <pc:sldMk cId="2166528787" sldId="287"/>
            <ac:spMk id="3" creationId="{C787ED92-1F0C-4C5C-8E14-4FD50D90F41E}"/>
          </ac:spMkLst>
        </pc:spChg>
      </pc:sldChg>
      <pc:sldChg chg="modSp mod">
        <pc:chgData name="justine lanurien" userId="43913062-19ce-477d-bf4a-194443468ec9" providerId="ADAL" clId="{DD84D6F9-B459-47D8-850B-FDC273455B20}" dt="2021-05-28T07:28:58.912" v="1088" actId="403"/>
        <pc:sldMkLst>
          <pc:docMk/>
          <pc:sldMk cId="2800654707" sldId="288"/>
        </pc:sldMkLst>
        <pc:spChg chg="mod">
          <ac:chgData name="justine lanurien" userId="43913062-19ce-477d-bf4a-194443468ec9" providerId="ADAL" clId="{DD84D6F9-B459-47D8-850B-FDC273455B20}" dt="2021-05-28T07:28:58.912" v="1088" actId="403"/>
          <ac:spMkLst>
            <pc:docMk/>
            <pc:sldMk cId="2800654707" sldId="288"/>
            <ac:spMk id="2" creationId="{8F7E714E-E4CA-4521-9AFD-8ED2E1534C90}"/>
          </ac:spMkLst>
        </pc:spChg>
      </pc:sldChg>
      <pc:sldChg chg="addSp delSp modSp mod setBg">
        <pc:chgData name="justine lanurien" userId="43913062-19ce-477d-bf4a-194443468ec9" providerId="ADAL" clId="{DD84D6F9-B459-47D8-850B-FDC273455B20}" dt="2021-05-26T14:40:19.519" v="170" actId="1076"/>
        <pc:sldMkLst>
          <pc:docMk/>
          <pc:sldMk cId="2006299395" sldId="291"/>
        </pc:sldMkLst>
        <pc:spChg chg="mod">
          <ac:chgData name="justine lanurien" userId="43913062-19ce-477d-bf4a-194443468ec9" providerId="ADAL" clId="{DD84D6F9-B459-47D8-850B-FDC273455B20}" dt="2021-05-26T14:37:50.470" v="106" actId="26606"/>
          <ac:spMkLst>
            <pc:docMk/>
            <pc:sldMk cId="2006299395" sldId="291"/>
            <ac:spMk id="2" creationId="{A8E938CF-08F3-40BC-BDB6-1378E9199833}"/>
          </ac:spMkLst>
        </pc:spChg>
        <pc:spChg chg="add del mod">
          <ac:chgData name="justine lanurien" userId="43913062-19ce-477d-bf4a-194443468ec9" providerId="ADAL" clId="{DD84D6F9-B459-47D8-850B-FDC273455B20}" dt="2021-05-26T14:40:14.009" v="169" actId="113"/>
          <ac:spMkLst>
            <pc:docMk/>
            <pc:sldMk cId="2006299395" sldId="291"/>
            <ac:spMk id="3" creationId="{7242ED73-B814-4C47-8F46-5D1DE2D29975}"/>
          </ac:spMkLst>
        </pc:spChg>
        <pc:graphicFrameChg chg="add del">
          <ac:chgData name="justine lanurien" userId="43913062-19ce-477d-bf4a-194443468ec9" providerId="ADAL" clId="{DD84D6F9-B459-47D8-850B-FDC273455B20}" dt="2021-05-26T14:36:53.992" v="102" actId="26606"/>
          <ac:graphicFrameMkLst>
            <pc:docMk/>
            <pc:sldMk cId="2006299395" sldId="291"/>
            <ac:graphicFrameMk id="5" creationId="{B8771186-D527-47AF-9337-878C83CF878B}"/>
          </ac:graphicFrameMkLst>
        </pc:graphicFrameChg>
        <pc:graphicFrameChg chg="add del">
          <ac:chgData name="justine lanurien" userId="43913062-19ce-477d-bf4a-194443468ec9" providerId="ADAL" clId="{DD84D6F9-B459-47D8-850B-FDC273455B20}" dt="2021-05-26T14:37:05.091" v="104" actId="26606"/>
          <ac:graphicFrameMkLst>
            <pc:docMk/>
            <pc:sldMk cId="2006299395" sldId="291"/>
            <ac:graphicFrameMk id="6" creationId="{B8771186-D527-47AF-9337-878C83CF878B}"/>
          </ac:graphicFrameMkLst>
        </pc:graphicFrameChg>
        <pc:picChg chg="add del">
          <ac:chgData name="justine lanurien" userId="43913062-19ce-477d-bf4a-194443468ec9" providerId="ADAL" clId="{DD84D6F9-B459-47D8-850B-FDC273455B20}" dt="2021-05-26T14:37:50.470" v="106" actId="26606"/>
          <ac:picMkLst>
            <pc:docMk/>
            <pc:sldMk cId="2006299395" sldId="291"/>
            <ac:picMk id="7" creationId="{033C4CF6-6963-4169-95C5-99609385BF93}"/>
          </ac:picMkLst>
        </pc:picChg>
        <pc:cxnChg chg="add mod">
          <ac:chgData name="justine lanurien" userId="43913062-19ce-477d-bf4a-194443468ec9" providerId="ADAL" clId="{DD84D6F9-B459-47D8-850B-FDC273455B20}" dt="2021-05-26T14:40:19.519" v="170" actId="1076"/>
          <ac:cxnSpMkLst>
            <pc:docMk/>
            <pc:sldMk cId="2006299395" sldId="291"/>
            <ac:cxnSpMk id="8" creationId="{978D11BE-2A03-480F-B20E-89A12DFCAB88}"/>
          </ac:cxnSpMkLst>
        </pc:cxnChg>
        <pc:cxnChg chg="add del">
          <ac:chgData name="justine lanurien" userId="43913062-19ce-477d-bf4a-194443468ec9" providerId="ADAL" clId="{DD84D6F9-B459-47D8-850B-FDC273455B20}" dt="2021-05-26T14:37:50.470" v="106" actId="26606"/>
          <ac:cxnSpMkLst>
            <pc:docMk/>
            <pc:sldMk cId="2006299395" sldId="291"/>
            <ac:cxnSpMk id="9" creationId="{A7F400EE-A8A5-48AF-B4D6-291B52C6F0B0}"/>
          </ac:cxnSpMkLst>
        </pc:cxnChg>
      </pc:sldChg>
      <pc:sldChg chg="addSp modSp mod">
        <pc:chgData name="justine lanurien" userId="43913062-19ce-477d-bf4a-194443468ec9" providerId="ADAL" clId="{DD84D6F9-B459-47D8-850B-FDC273455B20}" dt="2021-05-26T14:56:10.347" v="596" actId="14100"/>
        <pc:sldMkLst>
          <pc:docMk/>
          <pc:sldMk cId="3843650095" sldId="292"/>
        </pc:sldMkLst>
        <pc:spChg chg="mod">
          <ac:chgData name="justine lanurien" userId="43913062-19ce-477d-bf4a-194443468ec9" providerId="ADAL" clId="{DD84D6F9-B459-47D8-850B-FDC273455B20}" dt="2021-05-26T14:55:55.904" v="592" actId="20577"/>
          <ac:spMkLst>
            <pc:docMk/>
            <pc:sldMk cId="3843650095" sldId="292"/>
            <ac:spMk id="6" creationId="{FEF1A0EA-2D2C-436E-BF7A-A2BDBA8241EA}"/>
          </ac:spMkLst>
        </pc:spChg>
        <pc:spChg chg="add mod">
          <ac:chgData name="justine lanurien" userId="43913062-19ce-477d-bf4a-194443468ec9" providerId="ADAL" clId="{DD84D6F9-B459-47D8-850B-FDC273455B20}" dt="2021-05-26T14:56:01.982" v="595" actId="20577"/>
          <ac:spMkLst>
            <pc:docMk/>
            <pc:sldMk cId="3843650095" sldId="292"/>
            <ac:spMk id="7" creationId="{C5FA0760-267B-448D-8348-1D2906C16EB5}"/>
          </ac:spMkLst>
        </pc:spChg>
        <pc:picChg chg="mod">
          <ac:chgData name="justine lanurien" userId="43913062-19ce-477d-bf4a-194443468ec9" providerId="ADAL" clId="{DD84D6F9-B459-47D8-850B-FDC273455B20}" dt="2021-05-26T14:56:10.347" v="596" actId="14100"/>
          <ac:picMkLst>
            <pc:docMk/>
            <pc:sldMk cId="3843650095" sldId="292"/>
            <ac:picMk id="5" creationId="{8C276DA2-14BA-4B06-BB13-CB0C9D5C46EB}"/>
          </ac:picMkLst>
        </pc:picChg>
      </pc:sldChg>
      <pc:sldChg chg="addSp modSp new mod">
        <pc:chgData name="justine lanurien" userId="43913062-19ce-477d-bf4a-194443468ec9" providerId="ADAL" clId="{DD84D6F9-B459-47D8-850B-FDC273455B20}" dt="2021-05-26T15:17:11.172" v="999"/>
        <pc:sldMkLst>
          <pc:docMk/>
          <pc:sldMk cId="703524848" sldId="304"/>
        </pc:sldMkLst>
        <pc:spChg chg="mod">
          <ac:chgData name="justine lanurien" userId="43913062-19ce-477d-bf4a-194443468ec9" providerId="ADAL" clId="{DD84D6F9-B459-47D8-850B-FDC273455B20}" dt="2021-05-26T15:17:11.172" v="999"/>
          <ac:spMkLst>
            <pc:docMk/>
            <pc:sldMk cId="703524848" sldId="304"/>
            <ac:spMk id="2" creationId="{6966329C-6E2D-41C6-930E-52539F724E1C}"/>
          </ac:spMkLst>
        </pc:spChg>
        <pc:spChg chg="mod">
          <ac:chgData name="justine lanurien" userId="43913062-19ce-477d-bf4a-194443468ec9" providerId="ADAL" clId="{DD84D6F9-B459-47D8-850B-FDC273455B20}" dt="2021-05-26T15:16:26.056" v="996" actId="120"/>
          <ac:spMkLst>
            <pc:docMk/>
            <pc:sldMk cId="703524848" sldId="304"/>
            <ac:spMk id="3" creationId="{AB84EDEB-CA21-416D-B85D-55DAC7765C90}"/>
          </ac:spMkLst>
        </pc:spChg>
        <pc:picChg chg="add mod">
          <ac:chgData name="justine lanurien" userId="43913062-19ce-477d-bf4a-194443468ec9" providerId="ADAL" clId="{DD84D6F9-B459-47D8-850B-FDC273455B20}" dt="2021-05-26T15:16:52.461" v="998" actId="1076"/>
          <ac:picMkLst>
            <pc:docMk/>
            <pc:sldMk cId="703524848" sldId="304"/>
            <ac:picMk id="4" creationId="{34B44A52-AB9D-424F-9690-385371C110E7}"/>
          </ac:picMkLst>
        </pc:picChg>
      </pc:sldChg>
      <pc:sldChg chg="modSp new mod">
        <pc:chgData name="justine lanurien" userId="43913062-19ce-477d-bf4a-194443468ec9" providerId="ADAL" clId="{DD84D6F9-B459-47D8-850B-FDC273455B20}" dt="2021-05-28T08:47:12.414" v="1124" actId="20577"/>
        <pc:sldMkLst>
          <pc:docMk/>
          <pc:sldMk cId="483404566" sldId="305"/>
        </pc:sldMkLst>
        <pc:spChg chg="mod">
          <ac:chgData name="justine lanurien" userId="43913062-19ce-477d-bf4a-194443468ec9" providerId="ADAL" clId="{DD84D6F9-B459-47D8-850B-FDC273455B20}" dt="2021-05-28T08:47:12.414" v="1124" actId="20577"/>
          <ac:spMkLst>
            <pc:docMk/>
            <pc:sldMk cId="483404566" sldId="305"/>
            <ac:spMk id="3" creationId="{19AE90BD-2851-4DF0-B393-2E1421ECB176}"/>
          </ac:spMkLst>
        </pc:spChg>
      </pc:sldChg>
      <pc:sldChg chg="modSp new mod">
        <pc:chgData name="justine lanurien" userId="43913062-19ce-477d-bf4a-194443468ec9" providerId="ADAL" clId="{DD84D6F9-B459-47D8-850B-FDC273455B20}" dt="2021-06-02T14:25:54.746" v="1133"/>
        <pc:sldMkLst>
          <pc:docMk/>
          <pc:sldMk cId="2692582528" sldId="306"/>
        </pc:sldMkLst>
        <pc:spChg chg="mod">
          <ac:chgData name="justine lanurien" userId="43913062-19ce-477d-bf4a-194443468ec9" providerId="ADAL" clId="{DD84D6F9-B459-47D8-850B-FDC273455B20}" dt="2021-06-02T14:25:54.746" v="1133"/>
          <ac:spMkLst>
            <pc:docMk/>
            <pc:sldMk cId="2692582528" sldId="306"/>
            <ac:spMk id="3" creationId="{43392BC2-6946-4A75-8C06-42D301661A24}"/>
          </ac:spMkLst>
        </pc:spChg>
      </pc:sldChg>
    </pc:docChg>
  </pc:docChgLst>
  <pc:docChgLst>
    <pc:chgData name="Thomas GENDRE" userId="d35203d9-4437-4bc8-800a-27ece027cf04" providerId="ADAL" clId="{9CBB34C5-B6D5-4409-9180-F7E2814DC9E2}"/>
    <pc:docChg chg="undo redo custSel addSld delSld modSld">
      <pc:chgData name="Thomas GENDRE" userId="d35203d9-4437-4bc8-800a-27ece027cf04" providerId="ADAL" clId="{9CBB34C5-B6D5-4409-9180-F7E2814DC9E2}" dt="2021-05-25T14:09:28.826" v="4851" actId="20577"/>
      <pc:docMkLst>
        <pc:docMk/>
      </pc:docMkLst>
      <pc:sldChg chg="new del">
        <pc:chgData name="Thomas GENDRE" userId="d35203d9-4437-4bc8-800a-27ece027cf04" providerId="ADAL" clId="{9CBB34C5-B6D5-4409-9180-F7E2814DC9E2}" dt="2021-05-25T07:51:09.293" v="2" actId="47"/>
        <pc:sldMkLst>
          <pc:docMk/>
          <pc:sldMk cId="1929056683" sldId="256"/>
        </pc:sldMkLst>
      </pc:sldChg>
      <pc:sldChg chg="modSp add mod">
        <pc:chgData name="Thomas GENDRE" userId="d35203d9-4437-4bc8-800a-27ece027cf04" providerId="ADAL" clId="{9CBB34C5-B6D5-4409-9180-F7E2814DC9E2}" dt="2021-05-25T07:53:21.573" v="68" actId="20577"/>
        <pc:sldMkLst>
          <pc:docMk/>
          <pc:sldMk cId="1359927192" sldId="257"/>
        </pc:sldMkLst>
        <pc:spChg chg="mod">
          <ac:chgData name="Thomas GENDRE" userId="d35203d9-4437-4bc8-800a-27ece027cf04" providerId="ADAL" clId="{9CBB34C5-B6D5-4409-9180-F7E2814DC9E2}" dt="2021-05-25T07:53:21.573" v="68" actId="20577"/>
          <ac:spMkLst>
            <pc:docMk/>
            <pc:sldMk cId="1359927192" sldId="257"/>
            <ac:spMk id="2" creationId="{9DF89456-3761-4A3A-B73C-974DD578AF5C}"/>
          </ac:spMkLst>
        </pc:spChg>
        <pc:spChg chg="mod">
          <ac:chgData name="Thomas GENDRE" userId="d35203d9-4437-4bc8-800a-27ece027cf04" providerId="ADAL" clId="{9CBB34C5-B6D5-4409-9180-F7E2814DC9E2}" dt="2021-05-25T07:51:41.784" v="33" actId="20577"/>
          <ac:spMkLst>
            <pc:docMk/>
            <pc:sldMk cId="1359927192" sldId="257"/>
            <ac:spMk id="3" creationId="{DCFAAABB-D5FA-4B06-94FA-8C1F676958EF}"/>
          </ac:spMkLst>
        </pc:spChg>
      </pc:sldChg>
      <pc:sldChg chg="modSp add mod">
        <pc:chgData name="Thomas GENDRE" userId="d35203d9-4437-4bc8-800a-27ece027cf04" providerId="ADAL" clId="{9CBB34C5-B6D5-4409-9180-F7E2814DC9E2}" dt="2021-05-25T12:41:27.660" v="2504" actId="20577"/>
        <pc:sldMkLst>
          <pc:docMk/>
          <pc:sldMk cId="4279264758" sldId="258"/>
        </pc:sldMkLst>
        <pc:spChg chg="mod">
          <ac:chgData name="Thomas GENDRE" userId="d35203d9-4437-4bc8-800a-27ece027cf04" providerId="ADAL" clId="{9CBB34C5-B6D5-4409-9180-F7E2814DC9E2}" dt="2021-05-25T07:52:37.353" v="45" actId="20577"/>
          <ac:spMkLst>
            <pc:docMk/>
            <pc:sldMk cId="4279264758" sldId="258"/>
            <ac:spMk id="2" creationId="{4DD71920-68E8-4932-82E0-D398AFFFFDC1}"/>
          </ac:spMkLst>
        </pc:spChg>
        <pc:spChg chg="mod">
          <ac:chgData name="Thomas GENDRE" userId="d35203d9-4437-4bc8-800a-27ece027cf04" providerId="ADAL" clId="{9CBB34C5-B6D5-4409-9180-F7E2814DC9E2}" dt="2021-05-25T12:41:27.660" v="2504" actId="20577"/>
          <ac:spMkLst>
            <pc:docMk/>
            <pc:sldMk cId="4279264758" sldId="258"/>
            <ac:spMk id="4" creationId="{8398B388-EA51-468C-9157-E97E882E41FA}"/>
          </ac:spMkLst>
        </pc:spChg>
      </pc:sldChg>
      <pc:sldChg chg="addSp delSp modSp add del mod setBg">
        <pc:chgData name="Thomas GENDRE" userId="d35203d9-4437-4bc8-800a-27ece027cf04" providerId="ADAL" clId="{9CBB34C5-B6D5-4409-9180-F7E2814DC9E2}" dt="2021-05-25T12:42:39.473" v="2521" actId="47"/>
        <pc:sldMkLst>
          <pc:docMk/>
          <pc:sldMk cId="1022381682" sldId="259"/>
        </pc:sldMkLst>
        <pc:spChg chg="mod">
          <ac:chgData name="Thomas GENDRE" userId="d35203d9-4437-4bc8-800a-27ece027cf04" providerId="ADAL" clId="{9CBB34C5-B6D5-4409-9180-F7E2814DC9E2}" dt="2021-05-25T08:04:57.112" v="297" actId="26606"/>
          <ac:spMkLst>
            <pc:docMk/>
            <pc:sldMk cId="1022381682" sldId="259"/>
            <ac:spMk id="2" creationId="{3796AA8A-002A-49BF-92FB-4ABD0EC694DD}"/>
          </ac:spMkLst>
        </pc:spChg>
        <pc:spChg chg="mod ord">
          <ac:chgData name="Thomas GENDRE" userId="d35203d9-4437-4bc8-800a-27ece027cf04" providerId="ADAL" clId="{9CBB34C5-B6D5-4409-9180-F7E2814DC9E2}" dt="2021-05-25T08:04:57.112" v="297" actId="26606"/>
          <ac:spMkLst>
            <pc:docMk/>
            <pc:sldMk cId="1022381682" sldId="259"/>
            <ac:spMk id="3" creationId="{4DD7DFF1-25C4-41D9-8E67-5152A04F9369}"/>
          </ac:spMkLst>
        </pc:spChg>
        <pc:spChg chg="del mod">
          <ac:chgData name="Thomas GENDRE" userId="d35203d9-4437-4bc8-800a-27ece027cf04" providerId="ADAL" clId="{9CBB34C5-B6D5-4409-9180-F7E2814DC9E2}" dt="2021-05-25T07:55:48.757" v="238" actId="478"/>
          <ac:spMkLst>
            <pc:docMk/>
            <pc:sldMk cId="1022381682" sldId="259"/>
            <ac:spMk id="4" creationId="{6BE8EC16-4914-4384-82D6-218E3E739BB4}"/>
          </ac:spMkLst>
        </pc:spChg>
        <pc:spChg chg="add mod">
          <ac:chgData name="Thomas GENDRE" userId="d35203d9-4437-4bc8-800a-27ece027cf04" providerId="ADAL" clId="{9CBB34C5-B6D5-4409-9180-F7E2814DC9E2}" dt="2021-05-25T08:06:41.548" v="314" actId="6549"/>
          <ac:spMkLst>
            <pc:docMk/>
            <pc:sldMk cId="1022381682" sldId="259"/>
            <ac:spMk id="5" creationId="{98C67B46-265A-4CDA-A730-13B7634657E5}"/>
          </ac:spMkLst>
        </pc:spChg>
        <pc:spChg chg="add">
          <ac:chgData name="Thomas GENDRE" userId="d35203d9-4437-4bc8-800a-27ece027cf04" providerId="ADAL" clId="{9CBB34C5-B6D5-4409-9180-F7E2814DC9E2}" dt="2021-05-25T08:04:57.112" v="297" actId="26606"/>
          <ac:spMkLst>
            <pc:docMk/>
            <pc:sldMk cId="1022381682" sldId="259"/>
            <ac:spMk id="11" creationId="{73DE2CFE-42F2-48F0-8706-5264E012B10C}"/>
          </ac:spMkLst>
        </pc:spChg>
        <pc:graphicFrameChg chg="add mod modGraphic">
          <ac:chgData name="Thomas GENDRE" userId="d35203d9-4437-4bc8-800a-27ece027cf04" providerId="ADAL" clId="{9CBB34C5-B6D5-4409-9180-F7E2814DC9E2}" dt="2021-05-25T08:37:27.788" v="1007"/>
          <ac:graphicFrameMkLst>
            <pc:docMk/>
            <pc:sldMk cId="1022381682" sldId="259"/>
            <ac:graphicFrameMk id="6" creationId="{C7B7F96D-ECC9-47B4-BD35-4796F46A913A}"/>
          </ac:graphicFrameMkLst>
        </pc:graphicFrameChg>
      </pc:sldChg>
      <pc:sldChg chg="add del">
        <pc:chgData name="Thomas GENDRE" userId="d35203d9-4437-4bc8-800a-27ece027cf04" providerId="ADAL" clId="{9CBB34C5-B6D5-4409-9180-F7E2814DC9E2}" dt="2021-05-25T07:59:52.546" v="289" actId="47"/>
        <pc:sldMkLst>
          <pc:docMk/>
          <pc:sldMk cId="116819091" sldId="260"/>
        </pc:sldMkLst>
      </pc:sldChg>
      <pc:sldChg chg="add del">
        <pc:chgData name="Thomas GENDRE" userId="d35203d9-4437-4bc8-800a-27ece027cf04" providerId="ADAL" clId="{9CBB34C5-B6D5-4409-9180-F7E2814DC9E2}" dt="2021-05-25T07:59:53.161" v="290" actId="47"/>
        <pc:sldMkLst>
          <pc:docMk/>
          <pc:sldMk cId="2508670048" sldId="261"/>
        </pc:sldMkLst>
      </pc:sldChg>
      <pc:sldChg chg="addSp modSp new mod">
        <pc:chgData name="Thomas GENDRE" userId="d35203d9-4437-4bc8-800a-27ece027cf04" providerId="ADAL" clId="{9CBB34C5-B6D5-4409-9180-F7E2814DC9E2}" dt="2021-05-25T12:51:58.226" v="2916" actId="1076"/>
        <pc:sldMkLst>
          <pc:docMk/>
          <pc:sldMk cId="1827969834" sldId="262"/>
        </pc:sldMkLst>
        <pc:spChg chg="mod">
          <ac:chgData name="Thomas GENDRE" userId="d35203d9-4437-4bc8-800a-27ece027cf04" providerId="ADAL" clId="{9CBB34C5-B6D5-4409-9180-F7E2814DC9E2}" dt="2021-05-25T08:46:14.414" v="1279" actId="20577"/>
          <ac:spMkLst>
            <pc:docMk/>
            <pc:sldMk cId="1827969834" sldId="262"/>
            <ac:spMk id="2" creationId="{A8E938CF-08F3-40BC-BDB6-1378E9199833}"/>
          </ac:spMkLst>
        </pc:spChg>
        <pc:spChg chg="mod">
          <ac:chgData name="Thomas GENDRE" userId="d35203d9-4437-4bc8-800a-27ece027cf04" providerId="ADAL" clId="{9CBB34C5-B6D5-4409-9180-F7E2814DC9E2}" dt="2021-05-25T12:51:54.405" v="2915" actId="1076"/>
          <ac:spMkLst>
            <pc:docMk/>
            <pc:sldMk cId="1827969834" sldId="262"/>
            <ac:spMk id="3" creationId="{7242ED73-B814-4C47-8F46-5D1DE2D29975}"/>
          </ac:spMkLst>
        </pc:spChg>
        <pc:picChg chg="add mod">
          <ac:chgData name="Thomas GENDRE" userId="d35203d9-4437-4bc8-800a-27ece027cf04" providerId="ADAL" clId="{9CBB34C5-B6D5-4409-9180-F7E2814DC9E2}" dt="2021-05-25T12:51:08.769" v="2912" actId="14100"/>
          <ac:picMkLst>
            <pc:docMk/>
            <pc:sldMk cId="1827969834" sldId="262"/>
            <ac:picMk id="11266" creationId="{F2939820-DBBE-4962-8B4F-553F26013499}"/>
          </ac:picMkLst>
        </pc:picChg>
        <pc:picChg chg="add mod">
          <ac:chgData name="Thomas GENDRE" userId="d35203d9-4437-4bc8-800a-27ece027cf04" providerId="ADAL" clId="{9CBB34C5-B6D5-4409-9180-F7E2814DC9E2}" dt="2021-05-25T12:51:58.226" v="2916" actId="1076"/>
          <ac:picMkLst>
            <pc:docMk/>
            <pc:sldMk cId="1827969834" sldId="262"/>
            <ac:picMk id="11268" creationId="{C64CBA93-54BE-4BFE-A4B3-FD2F0A756D8F}"/>
          </ac:picMkLst>
        </pc:picChg>
      </pc:sldChg>
      <pc:sldChg chg="modSp new mod">
        <pc:chgData name="Thomas GENDRE" userId="d35203d9-4437-4bc8-800a-27ece027cf04" providerId="ADAL" clId="{9CBB34C5-B6D5-4409-9180-F7E2814DC9E2}" dt="2021-05-25T12:56:28.312" v="2940" actId="5793"/>
        <pc:sldMkLst>
          <pc:docMk/>
          <pc:sldMk cId="2081766407" sldId="263"/>
        </pc:sldMkLst>
        <pc:spChg chg="mod">
          <ac:chgData name="Thomas GENDRE" userId="d35203d9-4437-4bc8-800a-27ece027cf04" providerId="ADAL" clId="{9CBB34C5-B6D5-4409-9180-F7E2814DC9E2}" dt="2021-05-25T08:46:19.655" v="1280"/>
          <ac:spMkLst>
            <pc:docMk/>
            <pc:sldMk cId="2081766407" sldId="263"/>
            <ac:spMk id="2" creationId="{8FFD27AF-2FF2-4499-999C-DE56D83189EC}"/>
          </ac:spMkLst>
        </pc:spChg>
        <pc:spChg chg="mod">
          <ac:chgData name="Thomas GENDRE" userId="d35203d9-4437-4bc8-800a-27ece027cf04" providerId="ADAL" clId="{9CBB34C5-B6D5-4409-9180-F7E2814DC9E2}" dt="2021-05-25T12:56:28.312" v="2940" actId="5793"/>
          <ac:spMkLst>
            <pc:docMk/>
            <pc:sldMk cId="2081766407" sldId="263"/>
            <ac:spMk id="3" creationId="{EC93A7B5-BC61-4176-9D0C-DF475A535060}"/>
          </ac:spMkLst>
        </pc:spChg>
      </pc:sldChg>
      <pc:sldChg chg="addSp modSp new mod">
        <pc:chgData name="Thomas GENDRE" userId="d35203d9-4437-4bc8-800a-27ece027cf04" providerId="ADAL" clId="{9CBB34C5-B6D5-4409-9180-F7E2814DC9E2}" dt="2021-05-25T12:53:45.119" v="2920" actId="1076"/>
        <pc:sldMkLst>
          <pc:docMk/>
          <pc:sldMk cId="3941302033" sldId="264"/>
        </pc:sldMkLst>
        <pc:spChg chg="mod">
          <ac:chgData name="Thomas GENDRE" userId="d35203d9-4437-4bc8-800a-27ece027cf04" providerId="ADAL" clId="{9CBB34C5-B6D5-4409-9180-F7E2814DC9E2}" dt="2021-05-25T08:46:22.708" v="1281"/>
          <ac:spMkLst>
            <pc:docMk/>
            <pc:sldMk cId="3941302033" sldId="264"/>
            <ac:spMk id="2" creationId="{A7E98658-92B3-42A4-95CC-9302918846E6}"/>
          </ac:spMkLst>
        </pc:spChg>
        <pc:spChg chg="mod">
          <ac:chgData name="Thomas GENDRE" userId="d35203d9-4437-4bc8-800a-27ece027cf04" providerId="ADAL" clId="{9CBB34C5-B6D5-4409-9180-F7E2814DC9E2}" dt="2021-05-25T08:30:11.001" v="899" actId="108"/>
          <ac:spMkLst>
            <pc:docMk/>
            <pc:sldMk cId="3941302033" sldId="264"/>
            <ac:spMk id="3" creationId="{F68DFEB8-C6D5-4F88-AAA5-6E626722DDDD}"/>
          </ac:spMkLst>
        </pc:spChg>
        <pc:spChg chg="add mod">
          <ac:chgData name="Thomas GENDRE" userId="d35203d9-4437-4bc8-800a-27ece027cf04" providerId="ADAL" clId="{9CBB34C5-B6D5-4409-9180-F7E2814DC9E2}" dt="2021-05-25T08:15:53.548" v="723" actId="1076"/>
          <ac:spMkLst>
            <pc:docMk/>
            <pc:sldMk cId="3941302033" sldId="264"/>
            <ac:spMk id="5" creationId="{A5FD4756-9194-40FB-9B3E-FBF1B46A1467}"/>
          </ac:spMkLst>
        </pc:spChg>
        <pc:picChg chg="add mod">
          <ac:chgData name="Thomas GENDRE" userId="d35203d9-4437-4bc8-800a-27ece027cf04" providerId="ADAL" clId="{9CBB34C5-B6D5-4409-9180-F7E2814DC9E2}" dt="2021-05-25T08:15:56.387" v="724" actId="1076"/>
          <ac:picMkLst>
            <pc:docMk/>
            <pc:sldMk cId="3941302033" sldId="264"/>
            <ac:picMk id="4" creationId="{D22CB6AA-04BA-4551-A176-8F53C764EF28}"/>
          </ac:picMkLst>
        </pc:picChg>
        <pc:picChg chg="add mod">
          <ac:chgData name="Thomas GENDRE" userId="d35203d9-4437-4bc8-800a-27ece027cf04" providerId="ADAL" clId="{9CBB34C5-B6D5-4409-9180-F7E2814DC9E2}" dt="2021-05-25T12:53:45.119" v="2920" actId="1076"/>
          <ac:picMkLst>
            <pc:docMk/>
            <pc:sldMk cId="3941302033" sldId="264"/>
            <ac:picMk id="12290" creationId="{B2EDECD6-E30D-43C7-8EF1-1CE1AEDE1B8B}"/>
          </ac:picMkLst>
        </pc:picChg>
      </pc:sldChg>
      <pc:sldChg chg="addSp delSp modSp new mod setBg">
        <pc:chgData name="Thomas GENDRE" userId="d35203d9-4437-4bc8-800a-27ece027cf04" providerId="ADAL" clId="{9CBB34C5-B6D5-4409-9180-F7E2814DC9E2}" dt="2021-05-25T12:55:38.583" v="2930" actId="688"/>
        <pc:sldMkLst>
          <pc:docMk/>
          <pc:sldMk cId="3036698668" sldId="265"/>
        </pc:sldMkLst>
        <pc:spChg chg="mod">
          <ac:chgData name="Thomas GENDRE" userId="d35203d9-4437-4bc8-800a-27ece027cf04" providerId="ADAL" clId="{9CBB34C5-B6D5-4409-9180-F7E2814DC9E2}" dt="2021-05-25T12:55:30.206" v="2926" actId="26606"/>
          <ac:spMkLst>
            <pc:docMk/>
            <pc:sldMk cId="3036698668" sldId="265"/>
            <ac:spMk id="2" creationId="{A2AAC605-31C0-4015-A992-CCBF48289E69}"/>
          </ac:spMkLst>
        </pc:spChg>
        <pc:spChg chg="mod">
          <ac:chgData name="Thomas GENDRE" userId="d35203d9-4437-4bc8-800a-27ece027cf04" providerId="ADAL" clId="{9CBB34C5-B6D5-4409-9180-F7E2814DC9E2}" dt="2021-05-25T12:55:30.206" v="2926" actId="26606"/>
          <ac:spMkLst>
            <pc:docMk/>
            <pc:sldMk cId="3036698668" sldId="265"/>
            <ac:spMk id="3" creationId="{A2ED36FB-E6B2-412B-A30E-46E67B538C99}"/>
          </ac:spMkLst>
        </pc:spChg>
        <pc:spChg chg="add del">
          <ac:chgData name="Thomas GENDRE" userId="d35203d9-4437-4bc8-800a-27ece027cf04" providerId="ADAL" clId="{9CBB34C5-B6D5-4409-9180-F7E2814DC9E2}" dt="2021-05-25T12:55:30.206" v="2926" actId="26606"/>
          <ac:spMkLst>
            <pc:docMk/>
            <pc:sldMk cId="3036698668" sldId="265"/>
            <ac:spMk id="73" creationId="{D2B783EE-0239-4717-BBEA-8C9EAC61C824}"/>
          </ac:spMkLst>
        </pc:spChg>
        <pc:spChg chg="add del">
          <ac:chgData name="Thomas GENDRE" userId="d35203d9-4437-4bc8-800a-27ece027cf04" providerId="ADAL" clId="{9CBB34C5-B6D5-4409-9180-F7E2814DC9E2}" dt="2021-05-25T12:55:30.206" v="2926" actId="26606"/>
          <ac:spMkLst>
            <pc:docMk/>
            <pc:sldMk cId="3036698668" sldId="265"/>
            <ac:spMk id="75" creationId="{A7B99495-F43F-4D80-A44F-2CB4764EB90B}"/>
          </ac:spMkLst>
        </pc:spChg>
        <pc:spChg chg="add del">
          <ac:chgData name="Thomas GENDRE" userId="d35203d9-4437-4bc8-800a-27ece027cf04" providerId="ADAL" clId="{9CBB34C5-B6D5-4409-9180-F7E2814DC9E2}" dt="2021-05-25T12:55:30.206" v="2926" actId="26606"/>
          <ac:spMkLst>
            <pc:docMk/>
            <pc:sldMk cId="3036698668" sldId="265"/>
            <ac:spMk id="77" creationId="{70BEB1E7-2F88-40BC-B73D-42E5B6F80BFC}"/>
          </ac:spMkLst>
        </pc:spChg>
        <pc:picChg chg="add mod">
          <ac:chgData name="Thomas GENDRE" userId="d35203d9-4437-4bc8-800a-27ece027cf04" providerId="ADAL" clId="{9CBB34C5-B6D5-4409-9180-F7E2814DC9E2}" dt="2021-05-25T12:55:30.206" v="2926" actId="26606"/>
          <ac:picMkLst>
            <pc:docMk/>
            <pc:sldMk cId="3036698668" sldId="265"/>
            <ac:picMk id="13314" creationId="{59BAD436-DB32-444A-85B7-5134459804BB}"/>
          </ac:picMkLst>
        </pc:picChg>
        <pc:picChg chg="add mod">
          <ac:chgData name="Thomas GENDRE" userId="d35203d9-4437-4bc8-800a-27ece027cf04" providerId="ADAL" clId="{9CBB34C5-B6D5-4409-9180-F7E2814DC9E2}" dt="2021-05-25T12:55:38.583" v="2930" actId="688"/>
          <ac:picMkLst>
            <pc:docMk/>
            <pc:sldMk cId="3036698668" sldId="265"/>
            <ac:picMk id="13316" creationId="{98C67032-A613-468F-8699-35BC5EE079F6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13:00:24.514" v="2965" actId="20577"/>
        <pc:sldMkLst>
          <pc:docMk/>
          <pc:sldMk cId="2920908526" sldId="266"/>
        </pc:sldMkLst>
        <pc:spChg chg="mod">
          <ac:chgData name="Thomas GENDRE" userId="d35203d9-4437-4bc8-800a-27ece027cf04" providerId="ADAL" clId="{9CBB34C5-B6D5-4409-9180-F7E2814DC9E2}" dt="2021-05-25T08:46:26.600" v="1283"/>
          <ac:spMkLst>
            <pc:docMk/>
            <pc:sldMk cId="2920908526" sldId="266"/>
            <ac:spMk id="2" creationId="{DCB58E2E-42E6-4EC5-98DF-30030171FE81}"/>
          </ac:spMkLst>
        </pc:spChg>
        <pc:spChg chg="mod">
          <ac:chgData name="Thomas GENDRE" userId="d35203d9-4437-4bc8-800a-27ece027cf04" providerId="ADAL" clId="{9CBB34C5-B6D5-4409-9180-F7E2814DC9E2}" dt="2021-05-25T13:00:24.514" v="2965" actId="20577"/>
          <ac:spMkLst>
            <pc:docMk/>
            <pc:sldMk cId="2920908526" sldId="266"/>
            <ac:spMk id="3" creationId="{171FCF2C-6F3B-4BBD-B079-9E4931ED9BDE}"/>
          </ac:spMkLst>
        </pc:spChg>
        <pc:spChg chg="add del">
          <ac:chgData name="Thomas GENDRE" userId="d35203d9-4437-4bc8-800a-27ece027cf04" providerId="ADAL" clId="{9CBB34C5-B6D5-4409-9180-F7E2814DC9E2}" dt="2021-05-25T08:25:46.809" v="868"/>
          <ac:spMkLst>
            <pc:docMk/>
            <pc:sldMk cId="2920908526" sldId="266"/>
            <ac:spMk id="4" creationId="{97D22F96-E2B8-445E-AF4F-AAFA90A4E56F}"/>
          </ac:spMkLst>
        </pc:spChg>
        <pc:spChg chg="add del">
          <ac:chgData name="Thomas GENDRE" userId="d35203d9-4437-4bc8-800a-27ece027cf04" providerId="ADAL" clId="{9CBB34C5-B6D5-4409-9180-F7E2814DC9E2}" dt="2021-05-25T08:25:46.809" v="868"/>
          <ac:spMkLst>
            <pc:docMk/>
            <pc:sldMk cId="2920908526" sldId="266"/>
            <ac:spMk id="5" creationId="{475700AF-3B23-48CB-AE62-1B2B86AFDEF8}"/>
          </ac:spMkLst>
        </pc:spChg>
        <pc:spChg chg="add del">
          <ac:chgData name="Thomas GENDRE" userId="d35203d9-4437-4bc8-800a-27ece027cf04" providerId="ADAL" clId="{9CBB34C5-B6D5-4409-9180-F7E2814DC9E2}" dt="2021-05-25T08:25:46.809" v="868"/>
          <ac:spMkLst>
            <pc:docMk/>
            <pc:sldMk cId="2920908526" sldId="266"/>
            <ac:spMk id="6" creationId="{8A1DBF7F-54C3-42B0-BED7-47E6A7D330C4}"/>
          </ac:spMkLst>
        </pc:spChg>
        <pc:spChg chg="add del">
          <ac:chgData name="Thomas GENDRE" userId="d35203d9-4437-4bc8-800a-27ece027cf04" providerId="ADAL" clId="{9CBB34C5-B6D5-4409-9180-F7E2814DC9E2}" dt="2021-05-25T08:25:57.560" v="870"/>
          <ac:spMkLst>
            <pc:docMk/>
            <pc:sldMk cId="2920908526" sldId="266"/>
            <ac:spMk id="7" creationId="{5F96BFF3-C7EB-4410-8340-B23A28F847DF}"/>
          </ac:spMkLst>
        </pc:spChg>
        <pc:spChg chg="add del">
          <ac:chgData name="Thomas GENDRE" userId="d35203d9-4437-4bc8-800a-27ece027cf04" providerId="ADAL" clId="{9CBB34C5-B6D5-4409-9180-F7E2814DC9E2}" dt="2021-05-25T08:25:57.560" v="870"/>
          <ac:spMkLst>
            <pc:docMk/>
            <pc:sldMk cId="2920908526" sldId="266"/>
            <ac:spMk id="8" creationId="{32C5F91E-B8DD-4257-AC9D-7B24D50DB763}"/>
          </ac:spMkLst>
        </pc:spChg>
        <pc:spChg chg="add del">
          <ac:chgData name="Thomas GENDRE" userId="d35203d9-4437-4bc8-800a-27ece027cf04" providerId="ADAL" clId="{9CBB34C5-B6D5-4409-9180-F7E2814DC9E2}" dt="2021-05-25T08:25:57.560" v="870"/>
          <ac:spMkLst>
            <pc:docMk/>
            <pc:sldMk cId="2920908526" sldId="266"/>
            <ac:spMk id="9" creationId="{DA7D3473-912B-40CC-AF86-1F2C8C3A56C9}"/>
          </ac:spMkLst>
        </pc:spChg>
        <pc:spChg chg="add mod">
          <ac:chgData name="Thomas GENDRE" userId="d35203d9-4437-4bc8-800a-27ece027cf04" providerId="ADAL" clId="{9CBB34C5-B6D5-4409-9180-F7E2814DC9E2}" dt="2021-05-25T12:59:44.545" v="2961" actId="1076"/>
          <ac:spMkLst>
            <pc:docMk/>
            <pc:sldMk cId="2920908526" sldId="266"/>
            <ac:spMk id="10" creationId="{9925D9DC-5FDD-4B88-810C-D62F60A29881}"/>
          </ac:spMkLst>
        </pc:spChg>
      </pc:sldChg>
      <pc:sldChg chg="addSp delSp modSp new del mod setBg">
        <pc:chgData name="Thomas GENDRE" userId="d35203d9-4437-4bc8-800a-27ece027cf04" providerId="ADAL" clId="{9CBB34C5-B6D5-4409-9180-F7E2814DC9E2}" dt="2021-05-25T13:02:48.546" v="3025" actId="47"/>
        <pc:sldMkLst>
          <pc:docMk/>
          <pc:sldMk cId="1841057727" sldId="267"/>
        </pc:sldMkLst>
        <pc:spChg chg="mod">
          <ac:chgData name="Thomas GENDRE" userId="d35203d9-4437-4bc8-800a-27ece027cf04" providerId="ADAL" clId="{9CBB34C5-B6D5-4409-9180-F7E2814DC9E2}" dt="2021-05-25T08:35:35.884" v="995" actId="207"/>
          <ac:spMkLst>
            <pc:docMk/>
            <pc:sldMk cId="1841057727" sldId="267"/>
            <ac:spMk id="2" creationId="{F2F12E29-9558-4502-837D-AB54634752A8}"/>
          </ac:spMkLst>
        </pc:spChg>
        <pc:spChg chg="del mod">
          <ac:chgData name="Thomas GENDRE" userId="d35203d9-4437-4bc8-800a-27ece027cf04" providerId="ADAL" clId="{9CBB34C5-B6D5-4409-9180-F7E2814DC9E2}" dt="2021-05-25T13:01:32.529" v="2966" actId="478"/>
          <ac:spMkLst>
            <pc:docMk/>
            <pc:sldMk cId="1841057727" sldId="267"/>
            <ac:spMk id="3" creationId="{0E3039B7-63F7-4826-AA85-628130233691}"/>
          </ac:spMkLst>
        </pc:spChg>
        <pc:spChg chg="add mod">
          <ac:chgData name="Thomas GENDRE" userId="d35203d9-4437-4bc8-800a-27ece027cf04" providerId="ADAL" clId="{9CBB34C5-B6D5-4409-9180-F7E2814DC9E2}" dt="2021-05-25T08:34:16.039" v="985"/>
          <ac:spMkLst>
            <pc:docMk/>
            <pc:sldMk cId="1841057727" sldId="267"/>
            <ac:spMk id="5" creationId="{D24524CC-EFAB-4D3E-AA2C-DB9B8119C890}"/>
          </ac:spMkLst>
        </pc:spChg>
        <pc:spChg chg="add mod">
          <ac:chgData name="Thomas GENDRE" userId="d35203d9-4437-4bc8-800a-27ece027cf04" providerId="ADAL" clId="{9CBB34C5-B6D5-4409-9180-F7E2814DC9E2}" dt="2021-05-25T08:34:16.039" v="985"/>
          <ac:spMkLst>
            <pc:docMk/>
            <pc:sldMk cId="1841057727" sldId="267"/>
            <ac:spMk id="6" creationId="{5FC2CFE4-C08B-4F97-B3B6-74A3E0FB5CFA}"/>
          </ac:spMkLst>
        </pc:spChg>
        <pc:spChg chg="add mod">
          <ac:chgData name="Thomas GENDRE" userId="d35203d9-4437-4bc8-800a-27ece027cf04" providerId="ADAL" clId="{9CBB34C5-B6D5-4409-9180-F7E2814DC9E2}" dt="2021-05-25T08:34:16.039" v="985"/>
          <ac:spMkLst>
            <pc:docMk/>
            <pc:sldMk cId="1841057727" sldId="267"/>
            <ac:spMk id="7" creationId="{3DA25762-AF8E-4A99-AF03-1502A87498D4}"/>
          </ac:spMkLst>
        </pc:spChg>
        <pc:spChg chg="add mod">
          <ac:chgData name="Thomas GENDRE" userId="d35203d9-4437-4bc8-800a-27ece027cf04" providerId="ADAL" clId="{9CBB34C5-B6D5-4409-9180-F7E2814DC9E2}" dt="2021-05-25T08:34:16.039" v="985"/>
          <ac:spMkLst>
            <pc:docMk/>
            <pc:sldMk cId="1841057727" sldId="267"/>
            <ac:spMk id="8" creationId="{AEF669AD-EC8E-493F-9104-65D88312ADCC}"/>
          </ac:spMkLst>
        </pc:spChg>
        <pc:spChg chg="add mod">
          <ac:chgData name="Thomas GENDRE" userId="d35203d9-4437-4bc8-800a-27ece027cf04" providerId="ADAL" clId="{9CBB34C5-B6D5-4409-9180-F7E2814DC9E2}" dt="2021-05-25T08:34:16.039" v="985"/>
          <ac:spMkLst>
            <pc:docMk/>
            <pc:sldMk cId="1841057727" sldId="267"/>
            <ac:spMk id="9" creationId="{94F9D358-0150-4749-936D-CA9527388ECB}"/>
          </ac:spMkLst>
        </pc:spChg>
        <pc:spChg chg="add mod">
          <ac:chgData name="Thomas GENDRE" userId="d35203d9-4437-4bc8-800a-27ece027cf04" providerId="ADAL" clId="{9CBB34C5-B6D5-4409-9180-F7E2814DC9E2}" dt="2021-05-25T08:34:16.039" v="985"/>
          <ac:spMkLst>
            <pc:docMk/>
            <pc:sldMk cId="1841057727" sldId="267"/>
            <ac:spMk id="10" creationId="{EAC9A6B3-8876-450C-9701-8816AD60E1AD}"/>
          </ac:spMkLst>
        </pc:spChg>
        <pc:spChg chg="add">
          <ac:chgData name="Thomas GENDRE" userId="d35203d9-4437-4bc8-800a-27ece027cf04" providerId="ADAL" clId="{9CBB34C5-B6D5-4409-9180-F7E2814DC9E2}" dt="2021-05-25T08:35:13.076" v="989" actId="26606"/>
          <ac:spMkLst>
            <pc:docMk/>
            <pc:sldMk cId="1841057727" sldId="267"/>
            <ac:spMk id="14" creationId="{73DE2CFE-42F2-48F0-8706-5264E012B10C}"/>
          </ac:spMkLst>
        </pc:spChg>
        <pc:spChg chg="add mod">
          <ac:chgData name="Thomas GENDRE" userId="d35203d9-4437-4bc8-800a-27ece027cf04" providerId="ADAL" clId="{9CBB34C5-B6D5-4409-9180-F7E2814DC9E2}" dt="2021-05-25T08:46:30.510" v="1286"/>
          <ac:spMkLst>
            <pc:docMk/>
            <pc:sldMk cId="1841057727" sldId="267"/>
            <ac:spMk id="15" creationId="{7955205C-CE7A-47BC-9D73-DC9E5DE7A4A9}"/>
          </ac:spMkLst>
        </pc:spChg>
        <pc:spChg chg="add del">
          <ac:chgData name="Thomas GENDRE" userId="d35203d9-4437-4bc8-800a-27ece027cf04" providerId="ADAL" clId="{9CBB34C5-B6D5-4409-9180-F7E2814DC9E2}" dt="2021-05-25T08:35:00.286" v="988" actId="26606"/>
          <ac:spMkLst>
            <pc:docMk/>
            <pc:sldMk cId="1841057727" sldId="267"/>
            <ac:spMk id="17" creationId="{73DE2CFE-42F2-48F0-8706-5264E012B10C}"/>
          </ac:spMkLst>
        </pc:spChg>
        <pc:spChg chg="add mod">
          <ac:chgData name="Thomas GENDRE" userId="d35203d9-4437-4bc8-800a-27ece027cf04" providerId="ADAL" clId="{9CBB34C5-B6D5-4409-9180-F7E2814DC9E2}" dt="2021-05-25T13:01:48.746" v="2979" actId="20577"/>
          <ac:spMkLst>
            <pc:docMk/>
            <pc:sldMk cId="1841057727" sldId="267"/>
            <ac:spMk id="19" creationId="{0447BEF5-DBBB-4564-8E33-229FB027D2C6}"/>
          </ac:spMkLst>
        </pc:spChg>
        <pc:grpChg chg="add mod">
          <ac:chgData name="Thomas GENDRE" userId="d35203d9-4437-4bc8-800a-27ece027cf04" providerId="ADAL" clId="{9CBB34C5-B6D5-4409-9180-F7E2814DC9E2}" dt="2021-05-25T08:34:16.039" v="985"/>
          <ac:grpSpMkLst>
            <pc:docMk/>
            <pc:sldMk cId="1841057727" sldId="267"/>
            <ac:grpSpMk id="4" creationId="{2BC572E9-52B3-4F49-B3B8-E85CA417C20E}"/>
          </ac:grpSpMkLst>
        </pc:grpChg>
        <pc:picChg chg="add del mod">
          <ac:chgData name="Thomas GENDRE" userId="d35203d9-4437-4bc8-800a-27ece027cf04" providerId="ADAL" clId="{9CBB34C5-B6D5-4409-9180-F7E2814DC9E2}" dt="2021-05-25T08:38:56.430" v="1016" actId="478"/>
          <ac:picMkLst>
            <pc:docMk/>
            <pc:sldMk cId="1841057727" sldId="267"/>
            <ac:picMk id="12" creationId="{B79A676D-A4BE-442C-AA0D-64065C9FE29D}"/>
          </ac:picMkLst>
        </pc:picChg>
        <pc:picChg chg="add mod">
          <ac:chgData name="Thomas GENDRE" userId="d35203d9-4437-4bc8-800a-27ece027cf04" providerId="ADAL" clId="{9CBB34C5-B6D5-4409-9180-F7E2814DC9E2}" dt="2021-05-25T08:38:58.344" v="1017" actId="1076"/>
          <ac:picMkLst>
            <pc:docMk/>
            <pc:sldMk cId="1841057727" sldId="267"/>
            <ac:picMk id="16" creationId="{2A43E1A1-E989-415D-BFC6-8D2E40E7D85F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08:46:33.951" v="1287"/>
        <pc:sldMkLst>
          <pc:docMk/>
          <pc:sldMk cId="3534178066" sldId="268"/>
        </pc:sldMkLst>
        <pc:spChg chg="mod">
          <ac:chgData name="Thomas GENDRE" userId="d35203d9-4437-4bc8-800a-27ece027cf04" providerId="ADAL" clId="{9CBB34C5-B6D5-4409-9180-F7E2814DC9E2}" dt="2021-05-25T08:46:33.951" v="1287"/>
          <ac:spMkLst>
            <pc:docMk/>
            <pc:sldMk cId="3534178066" sldId="268"/>
            <ac:spMk id="2" creationId="{14751BAB-0FCD-4A13-A17D-8DF526CCC4AB}"/>
          </ac:spMkLst>
        </pc:spChg>
        <pc:spChg chg="del mod">
          <ac:chgData name="Thomas GENDRE" userId="d35203d9-4437-4bc8-800a-27ece027cf04" providerId="ADAL" clId="{9CBB34C5-B6D5-4409-9180-F7E2814DC9E2}" dt="2021-05-25T08:39:57.326" v="1045"/>
          <ac:spMkLst>
            <pc:docMk/>
            <pc:sldMk cId="3534178066" sldId="268"/>
            <ac:spMk id="3" creationId="{CDDBE337-4061-48F9-A3A2-ADD51A79C3CE}"/>
          </ac:spMkLst>
        </pc:spChg>
        <pc:spChg chg="add mod">
          <ac:chgData name="Thomas GENDRE" userId="d35203d9-4437-4bc8-800a-27ece027cf04" providerId="ADAL" clId="{9CBB34C5-B6D5-4409-9180-F7E2814DC9E2}" dt="2021-05-25T08:38:22.575" v="1009"/>
          <ac:spMkLst>
            <pc:docMk/>
            <pc:sldMk cId="3534178066" sldId="268"/>
            <ac:spMk id="5" creationId="{D8396FA1-772D-443D-A4E0-FCBDF7B9B604}"/>
          </ac:spMkLst>
        </pc:spChg>
        <pc:spChg chg="add mod">
          <ac:chgData name="Thomas GENDRE" userId="d35203d9-4437-4bc8-800a-27ece027cf04" providerId="ADAL" clId="{9CBB34C5-B6D5-4409-9180-F7E2814DC9E2}" dt="2021-05-25T08:38:22.575" v="1009"/>
          <ac:spMkLst>
            <pc:docMk/>
            <pc:sldMk cId="3534178066" sldId="268"/>
            <ac:spMk id="6" creationId="{5DA52896-550A-48CB-9402-F21A875A1190}"/>
          </ac:spMkLst>
        </pc:spChg>
        <pc:spChg chg="add mod">
          <ac:chgData name="Thomas GENDRE" userId="d35203d9-4437-4bc8-800a-27ece027cf04" providerId="ADAL" clId="{9CBB34C5-B6D5-4409-9180-F7E2814DC9E2}" dt="2021-05-25T08:38:22.575" v="1009"/>
          <ac:spMkLst>
            <pc:docMk/>
            <pc:sldMk cId="3534178066" sldId="268"/>
            <ac:spMk id="7" creationId="{A1209A8F-86A8-4888-9A97-DDF51E85E4AF}"/>
          </ac:spMkLst>
        </pc:spChg>
        <pc:spChg chg="add mod">
          <ac:chgData name="Thomas GENDRE" userId="d35203d9-4437-4bc8-800a-27ece027cf04" providerId="ADAL" clId="{9CBB34C5-B6D5-4409-9180-F7E2814DC9E2}" dt="2021-05-25T08:38:22.575" v="1009"/>
          <ac:spMkLst>
            <pc:docMk/>
            <pc:sldMk cId="3534178066" sldId="268"/>
            <ac:spMk id="8" creationId="{1A43E936-9263-47BC-B2C8-40D155BDDE12}"/>
          </ac:spMkLst>
        </pc:spChg>
        <pc:spChg chg="add mod">
          <ac:chgData name="Thomas GENDRE" userId="d35203d9-4437-4bc8-800a-27ece027cf04" providerId="ADAL" clId="{9CBB34C5-B6D5-4409-9180-F7E2814DC9E2}" dt="2021-05-25T08:38:22.575" v="1009"/>
          <ac:spMkLst>
            <pc:docMk/>
            <pc:sldMk cId="3534178066" sldId="268"/>
            <ac:spMk id="9" creationId="{B2F45EDA-010D-46A4-BC86-981DFA2A5E64}"/>
          </ac:spMkLst>
        </pc:spChg>
        <pc:spChg chg="add mod">
          <ac:chgData name="Thomas GENDRE" userId="d35203d9-4437-4bc8-800a-27ece027cf04" providerId="ADAL" clId="{9CBB34C5-B6D5-4409-9180-F7E2814DC9E2}" dt="2021-05-25T08:38:22.575" v="1009"/>
          <ac:spMkLst>
            <pc:docMk/>
            <pc:sldMk cId="3534178066" sldId="268"/>
            <ac:spMk id="10" creationId="{61323A1A-370F-4775-9B97-4C633D3152C6}"/>
          </ac:spMkLst>
        </pc:spChg>
        <pc:grpChg chg="add del mod">
          <ac:chgData name="Thomas GENDRE" userId="d35203d9-4437-4bc8-800a-27ece027cf04" providerId="ADAL" clId="{9CBB34C5-B6D5-4409-9180-F7E2814DC9E2}" dt="2021-05-25T08:39:04.202" v="1018" actId="478"/>
          <ac:grpSpMkLst>
            <pc:docMk/>
            <pc:sldMk cId="3534178066" sldId="268"/>
            <ac:grpSpMk id="4" creationId="{82646493-C69D-4276-8C4E-993EB924070E}"/>
          </ac:grpSpMkLst>
        </pc:grpChg>
        <pc:graphicFrameChg chg="add mod modGraphic">
          <ac:chgData name="Thomas GENDRE" userId="d35203d9-4437-4bc8-800a-27ece027cf04" providerId="ADAL" clId="{9CBB34C5-B6D5-4409-9180-F7E2814DC9E2}" dt="2021-05-25T08:40:51.854" v="1060" actId="403"/>
          <ac:graphicFrameMkLst>
            <pc:docMk/>
            <pc:sldMk cId="3534178066" sldId="268"/>
            <ac:graphicFrameMk id="11" creationId="{07C4FA89-ED31-43CE-AED6-D2767E682953}"/>
          </ac:graphicFrameMkLst>
        </pc:graphicFrameChg>
      </pc:sldChg>
      <pc:sldChg chg="addSp delSp modSp new mod">
        <pc:chgData name="Thomas GENDRE" userId="d35203d9-4437-4bc8-800a-27ece027cf04" providerId="ADAL" clId="{9CBB34C5-B6D5-4409-9180-F7E2814DC9E2}" dt="2021-05-25T08:46:38.903" v="1288"/>
        <pc:sldMkLst>
          <pc:docMk/>
          <pc:sldMk cId="3011901011" sldId="269"/>
        </pc:sldMkLst>
        <pc:spChg chg="mod">
          <ac:chgData name="Thomas GENDRE" userId="d35203d9-4437-4bc8-800a-27ece027cf04" providerId="ADAL" clId="{9CBB34C5-B6D5-4409-9180-F7E2814DC9E2}" dt="2021-05-25T08:46:38.903" v="1288"/>
          <ac:spMkLst>
            <pc:docMk/>
            <pc:sldMk cId="3011901011" sldId="269"/>
            <ac:spMk id="2" creationId="{033536C9-D969-47C3-8990-9CF4FD65BD57}"/>
          </ac:spMkLst>
        </pc:spChg>
        <pc:spChg chg="del">
          <ac:chgData name="Thomas GENDRE" userId="d35203d9-4437-4bc8-800a-27ece027cf04" providerId="ADAL" clId="{9CBB34C5-B6D5-4409-9180-F7E2814DC9E2}" dt="2021-05-25T08:41:19.327" v="1061"/>
          <ac:spMkLst>
            <pc:docMk/>
            <pc:sldMk cId="3011901011" sldId="269"/>
            <ac:spMk id="3" creationId="{EB7BC053-E102-4E36-8935-FD13F06189A6}"/>
          </ac:spMkLst>
        </pc:spChg>
        <pc:graphicFrameChg chg="add mod modGraphic">
          <ac:chgData name="Thomas GENDRE" userId="d35203d9-4437-4bc8-800a-27ece027cf04" providerId="ADAL" clId="{9CBB34C5-B6D5-4409-9180-F7E2814DC9E2}" dt="2021-05-25T08:41:37.151" v="1069" actId="403"/>
          <ac:graphicFrameMkLst>
            <pc:docMk/>
            <pc:sldMk cId="3011901011" sldId="269"/>
            <ac:graphicFrameMk id="4" creationId="{99BDA1E3-6C01-47D4-B2CF-5EAFFDC5ECA8}"/>
          </ac:graphicFrameMkLst>
        </pc:graphicFrameChg>
      </pc:sldChg>
      <pc:sldChg chg="modSp new mod">
        <pc:chgData name="Thomas GENDRE" userId="d35203d9-4437-4bc8-800a-27ece027cf04" providerId="ADAL" clId="{9CBB34C5-B6D5-4409-9180-F7E2814DC9E2}" dt="2021-05-25T08:46:41.236" v="1289"/>
        <pc:sldMkLst>
          <pc:docMk/>
          <pc:sldMk cId="2788027393" sldId="270"/>
        </pc:sldMkLst>
        <pc:spChg chg="mod">
          <ac:chgData name="Thomas GENDRE" userId="d35203d9-4437-4bc8-800a-27ece027cf04" providerId="ADAL" clId="{9CBB34C5-B6D5-4409-9180-F7E2814DC9E2}" dt="2021-05-25T08:46:41.236" v="1289"/>
          <ac:spMkLst>
            <pc:docMk/>
            <pc:sldMk cId="2788027393" sldId="270"/>
            <ac:spMk id="2" creationId="{C1D2F512-74E5-4D77-8468-2D0A1BEE5554}"/>
          </ac:spMkLst>
        </pc:spChg>
        <pc:spChg chg="mod">
          <ac:chgData name="Thomas GENDRE" userId="d35203d9-4437-4bc8-800a-27ece027cf04" providerId="ADAL" clId="{9CBB34C5-B6D5-4409-9180-F7E2814DC9E2}" dt="2021-05-25T08:43:02.598" v="1191" actId="20577"/>
          <ac:spMkLst>
            <pc:docMk/>
            <pc:sldMk cId="2788027393" sldId="270"/>
            <ac:spMk id="3" creationId="{0715B20E-2C03-4769-AD9A-6DFE8D6BCA3A}"/>
          </ac:spMkLst>
        </pc:spChg>
      </pc:sldChg>
      <pc:sldChg chg="addSp modSp new mod">
        <pc:chgData name="Thomas GENDRE" userId="d35203d9-4437-4bc8-800a-27ece027cf04" providerId="ADAL" clId="{9CBB34C5-B6D5-4409-9180-F7E2814DC9E2}" dt="2021-05-25T13:08:12.019" v="3068" actId="1076"/>
        <pc:sldMkLst>
          <pc:docMk/>
          <pc:sldMk cId="962583334" sldId="271"/>
        </pc:sldMkLst>
        <pc:spChg chg="mod">
          <ac:chgData name="Thomas GENDRE" userId="d35203d9-4437-4bc8-800a-27ece027cf04" providerId="ADAL" clId="{9CBB34C5-B6D5-4409-9180-F7E2814DC9E2}" dt="2021-05-25T08:46:51.869" v="1292"/>
          <ac:spMkLst>
            <pc:docMk/>
            <pc:sldMk cId="962583334" sldId="271"/>
            <ac:spMk id="2" creationId="{C3E81900-4ADA-470A-B07C-99C2B2BE7D9C}"/>
          </ac:spMkLst>
        </pc:spChg>
        <pc:spChg chg="mod">
          <ac:chgData name="Thomas GENDRE" userId="d35203d9-4437-4bc8-800a-27ece027cf04" providerId="ADAL" clId="{9CBB34C5-B6D5-4409-9180-F7E2814DC9E2}" dt="2021-05-25T13:05:29.587" v="3062" actId="20577"/>
          <ac:spMkLst>
            <pc:docMk/>
            <pc:sldMk cId="962583334" sldId="271"/>
            <ac:spMk id="3" creationId="{C8E45FD1-1B6D-4205-A90C-D1F271D2E67C}"/>
          </ac:spMkLst>
        </pc:spChg>
        <pc:picChg chg="add mod">
          <ac:chgData name="Thomas GENDRE" userId="d35203d9-4437-4bc8-800a-27ece027cf04" providerId="ADAL" clId="{9CBB34C5-B6D5-4409-9180-F7E2814DC9E2}" dt="2021-05-25T13:08:12.019" v="3068" actId="1076"/>
          <ac:picMkLst>
            <pc:docMk/>
            <pc:sldMk cId="962583334" sldId="271"/>
            <ac:picMk id="14338" creationId="{9A9901E9-241F-4537-AE4F-25C9520FDFC3}"/>
          </ac:picMkLst>
        </pc:picChg>
      </pc:sldChg>
      <pc:sldChg chg="modSp new mod">
        <pc:chgData name="Thomas GENDRE" userId="d35203d9-4437-4bc8-800a-27ece027cf04" providerId="ADAL" clId="{9CBB34C5-B6D5-4409-9180-F7E2814DC9E2}" dt="2021-05-25T13:11:29.037" v="3203" actId="403"/>
        <pc:sldMkLst>
          <pc:docMk/>
          <pc:sldMk cId="132938832" sldId="272"/>
        </pc:sldMkLst>
        <pc:spChg chg="mod">
          <ac:chgData name="Thomas GENDRE" userId="d35203d9-4437-4bc8-800a-27ece027cf04" providerId="ADAL" clId="{9CBB34C5-B6D5-4409-9180-F7E2814DC9E2}" dt="2021-05-25T08:49:32.757" v="1338" actId="20577"/>
          <ac:spMkLst>
            <pc:docMk/>
            <pc:sldMk cId="132938832" sldId="272"/>
            <ac:spMk id="2" creationId="{BD488A7C-A7DC-464A-93DD-6684F442C357}"/>
          </ac:spMkLst>
        </pc:spChg>
        <pc:spChg chg="mod">
          <ac:chgData name="Thomas GENDRE" userId="d35203d9-4437-4bc8-800a-27ece027cf04" providerId="ADAL" clId="{9CBB34C5-B6D5-4409-9180-F7E2814DC9E2}" dt="2021-05-25T13:11:29.037" v="3203" actId="403"/>
          <ac:spMkLst>
            <pc:docMk/>
            <pc:sldMk cId="132938832" sldId="272"/>
            <ac:spMk id="3" creationId="{4D334756-36C9-46F0-A086-2881611D8692}"/>
          </ac:spMkLst>
        </pc:spChg>
      </pc:sldChg>
      <pc:sldChg chg="modSp new del mod">
        <pc:chgData name="Thomas GENDRE" userId="d35203d9-4437-4bc8-800a-27ece027cf04" providerId="ADAL" clId="{9CBB34C5-B6D5-4409-9180-F7E2814DC9E2}" dt="2021-05-25T13:09:54.271" v="3152" actId="47"/>
        <pc:sldMkLst>
          <pc:docMk/>
          <pc:sldMk cId="1638206346" sldId="273"/>
        </pc:sldMkLst>
        <pc:spChg chg="mod">
          <ac:chgData name="Thomas GENDRE" userId="d35203d9-4437-4bc8-800a-27ece027cf04" providerId="ADAL" clId="{9CBB34C5-B6D5-4409-9180-F7E2814DC9E2}" dt="2021-05-25T09:12:05.446" v="1613"/>
          <ac:spMkLst>
            <pc:docMk/>
            <pc:sldMk cId="1638206346" sldId="273"/>
            <ac:spMk id="2" creationId="{123399E4-3A65-4457-89A6-AD1B42D7AE0E}"/>
          </ac:spMkLst>
        </pc:spChg>
        <pc:spChg chg="mod">
          <ac:chgData name="Thomas GENDRE" userId="d35203d9-4437-4bc8-800a-27ece027cf04" providerId="ADAL" clId="{9CBB34C5-B6D5-4409-9180-F7E2814DC9E2}" dt="2021-05-25T09:01:25.818" v="1560" actId="403"/>
          <ac:spMkLst>
            <pc:docMk/>
            <pc:sldMk cId="1638206346" sldId="273"/>
            <ac:spMk id="3" creationId="{B4F8FF11-C74E-4DC0-9E7A-7DCD44DA8C99}"/>
          </ac:spMkLst>
        </pc:spChg>
      </pc:sldChg>
      <pc:sldChg chg="modSp new del mod">
        <pc:chgData name="Thomas GENDRE" userId="d35203d9-4437-4bc8-800a-27ece027cf04" providerId="ADAL" clId="{9CBB34C5-B6D5-4409-9180-F7E2814DC9E2}" dt="2021-05-25T13:11:32.583" v="3204" actId="47"/>
        <pc:sldMkLst>
          <pc:docMk/>
          <pc:sldMk cId="1836579353" sldId="274"/>
        </pc:sldMkLst>
        <pc:spChg chg="mod">
          <ac:chgData name="Thomas GENDRE" userId="d35203d9-4437-4bc8-800a-27ece027cf04" providerId="ADAL" clId="{9CBB34C5-B6D5-4409-9180-F7E2814DC9E2}" dt="2021-05-25T09:12:07.330" v="1614"/>
          <ac:spMkLst>
            <pc:docMk/>
            <pc:sldMk cId="1836579353" sldId="274"/>
            <ac:spMk id="2" creationId="{276F8E63-F1E9-4C2F-9E6E-C3A230251522}"/>
          </ac:spMkLst>
        </pc:spChg>
        <pc:spChg chg="mod">
          <ac:chgData name="Thomas GENDRE" userId="d35203d9-4437-4bc8-800a-27ece027cf04" providerId="ADAL" clId="{9CBB34C5-B6D5-4409-9180-F7E2814DC9E2}" dt="2021-05-25T09:08:38.307" v="1612" actId="33524"/>
          <ac:spMkLst>
            <pc:docMk/>
            <pc:sldMk cId="1836579353" sldId="274"/>
            <ac:spMk id="3" creationId="{C37F974D-9D89-4073-8A5E-748552A0D4EB}"/>
          </ac:spMkLst>
        </pc:spChg>
      </pc:sldChg>
      <pc:sldChg chg="addSp delSp modSp new mod">
        <pc:chgData name="Thomas GENDRE" userId="d35203d9-4437-4bc8-800a-27ece027cf04" providerId="ADAL" clId="{9CBB34C5-B6D5-4409-9180-F7E2814DC9E2}" dt="2021-05-25T09:14:05.735" v="1642" actId="1076"/>
        <pc:sldMkLst>
          <pc:docMk/>
          <pc:sldMk cId="1895728180" sldId="275"/>
        </pc:sldMkLst>
        <pc:spChg chg="mod">
          <ac:chgData name="Thomas GENDRE" userId="d35203d9-4437-4bc8-800a-27ece027cf04" providerId="ADAL" clId="{9CBB34C5-B6D5-4409-9180-F7E2814DC9E2}" dt="2021-05-25T09:13:17.819" v="1639" actId="20577"/>
          <ac:spMkLst>
            <pc:docMk/>
            <pc:sldMk cId="1895728180" sldId="275"/>
            <ac:spMk id="2" creationId="{9E5F89C8-3F9D-48DB-91D1-6E76E6237E43}"/>
          </ac:spMkLst>
        </pc:spChg>
        <pc:spChg chg="del">
          <ac:chgData name="Thomas GENDRE" userId="d35203d9-4437-4bc8-800a-27ece027cf04" providerId="ADAL" clId="{9CBB34C5-B6D5-4409-9180-F7E2814DC9E2}" dt="2021-05-25T09:13:26.074" v="1640"/>
          <ac:spMkLst>
            <pc:docMk/>
            <pc:sldMk cId="1895728180" sldId="275"/>
            <ac:spMk id="3" creationId="{D878C22B-FCE8-490D-B6FB-42106BABD9A2}"/>
          </ac:spMkLst>
        </pc:spChg>
        <pc:picChg chg="add mod">
          <ac:chgData name="Thomas GENDRE" userId="d35203d9-4437-4bc8-800a-27ece027cf04" providerId="ADAL" clId="{9CBB34C5-B6D5-4409-9180-F7E2814DC9E2}" dt="2021-05-25T09:14:05.735" v="1642" actId="1076"/>
          <ac:picMkLst>
            <pc:docMk/>
            <pc:sldMk cId="1895728180" sldId="275"/>
            <ac:picMk id="4" creationId="{74A57F2E-D7C0-4103-9096-55079A53AE88}"/>
          </ac:picMkLst>
        </pc:picChg>
      </pc:sldChg>
      <pc:sldChg chg="addSp delSp modSp add mod">
        <pc:chgData name="Thomas GENDRE" userId="d35203d9-4437-4bc8-800a-27ece027cf04" providerId="ADAL" clId="{9CBB34C5-B6D5-4409-9180-F7E2814DC9E2}" dt="2021-05-25T08:46:44.072" v="1290"/>
        <pc:sldMkLst>
          <pc:docMk/>
          <pc:sldMk cId="3881196581" sldId="276"/>
        </pc:sldMkLst>
        <pc:spChg chg="mod">
          <ac:chgData name="Thomas GENDRE" userId="d35203d9-4437-4bc8-800a-27ece027cf04" providerId="ADAL" clId="{9CBB34C5-B6D5-4409-9180-F7E2814DC9E2}" dt="2021-05-25T08:46:44.072" v="1290"/>
          <ac:spMkLst>
            <pc:docMk/>
            <pc:sldMk cId="3881196581" sldId="276"/>
            <ac:spMk id="2" creationId="{14751BAB-0FCD-4A13-A17D-8DF526CCC4AB}"/>
          </ac:spMkLst>
        </pc:spChg>
        <pc:spChg chg="add del mod">
          <ac:chgData name="Thomas GENDRE" userId="d35203d9-4437-4bc8-800a-27ece027cf04" providerId="ADAL" clId="{9CBB34C5-B6D5-4409-9180-F7E2814DC9E2}" dt="2021-05-25T08:43:42.362" v="1196" actId="478"/>
          <ac:spMkLst>
            <pc:docMk/>
            <pc:sldMk cId="3881196581" sldId="276"/>
            <ac:spMk id="5" creationId="{4659F75D-D3AB-463C-ACB9-85E4244CC17E}"/>
          </ac:spMkLst>
        </pc:spChg>
        <pc:graphicFrameChg chg="add mod modGraphic">
          <ac:chgData name="Thomas GENDRE" userId="d35203d9-4437-4bc8-800a-27ece027cf04" providerId="ADAL" clId="{9CBB34C5-B6D5-4409-9180-F7E2814DC9E2}" dt="2021-05-25T08:44:13.267" v="1206" actId="1076"/>
          <ac:graphicFrameMkLst>
            <pc:docMk/>
            <pc:sldMk cId="3881196581" sldId="276"/>
            <ac:graphicFrameMk id="3" creationId="{2F8AFFAF-37FC-492D-942C-FF7C01ACB14E}"/>
          </ac:graphicFrameMkLst>
        </pc:graphicFrameChg>
        <pc:graphicFrameChg chg="del">
          <ac:chgData name="Thomas GENDRE" userId="d35203d9-4437-4bc8-800a-27ece027cf04" providerId="ADAL" clId="{9CBB34C5-B6D5-4409-9180-F7E2814DC9E2}" dt="2021-05-25T08:43:35.781" v="1195" actId="478"/>
          <ac:graphicFrameMkLst>
            <pc:docMk/>
            <pc:sldMk cId="3881196581" sldId="276"/>
            <ac:graphicFrameMk id="11" creationId="{07C4FA89-ED31-43CE-AED6-D2767E682953}"/>
          </ac:graphicFrameMkLst>
        </pc:graphicFrameChg>
      </pc:sldChg>
      <pc:sldChg chg="addSp delSp modSp add mod">
        <pc:chgData name="Thomas GENDRE" userId="d35203d9-4437-4bc8-800a-27ece027cf04" providerId="ADAL" clId="{9CBB34C5-B6D5-4409-9180-F7E2814DC9E2}" dt="2021-05-25T08:46:49.649" v="1291"/>
        <pc:sldMkLst>
          <pc:docMk/>
          <pc:sldMk cId="1702771886" sldId="277"/>
        </pc:sldMkLst>
        <pc:spChg chg="mod">
          <ac:chgData name="Thomas GENDRE" userId="d35203d9-4437-4bc8-800a-27ece027cf04" providerId="ADAL" clId="{9CBB34C5-B6D5-4409-9180-F7E2814DC9E2}" dt="2021-05-25T08:46:49.649" v="1291"/>
          <ac:spMkLst>
            <pc:docMk/>
            <pc:sldMk cId="1702771886" sldId="277"/>
            <ac:spMk id="2" creationId="{14751BAB-0FCD-4A13-A17D-8DF526CCC4AB}"/>
          </ac:spMkLst>
        </pc:spChg>
        <pc:spChg chg="add del mod">
          <ac:chgData name="Thomas GENDRE" userId="d35203d9-4437-4bc8-800a-27ece027cf04" providerId="ADAL" clId="{9CBB34C5-B6D5-4409-9180-F7E2814DC9E2}" dt="2021-05-25T08:44:23.410" v="1208"/>
          <ac:spMkLst>
            <pc:docMk/>
            <pc:sldMk cId="1702771886" sldId="277"/>
            <ac:spMk id="4" creationId="{5155DCB3-42D6-4484-BA57-3639EB192D72}"/>
          </ac:spMkLst>
        </pc:spChg>
        <pc:graphicFrameChg chg="add mod modGraphic">
          <ac:chgData name="Thomas GENDRE" userId="d35203d9-4437-4bc8-800a-27ece027cf04" providerId="ADAL" clId="{9CBB34C5-B6D5-4409-9180-F7E2814DC9E2}" dt="2021-05-25T08:44:36.875" v="1216" actId="403"/>
          <ac:graphicFrameMkLst>
            <pc:docMk/>
            <pc:sldMk cId="1702771886" sldId="277"/>
            <ac:graphicFrameMk id="5" creationId="{7A25E51E-39D0-492C-8462-AF61E41439D6}"/>
          </ac:graphicFrameMkLst>
        </pc:graphicFrameChg>
        <pc:graphicFrameChg chg="del">
          <ac:chgData name="Thomas GENDRE" userId="d35203d9-4437-4bc8-800a-27ece027cf04" providerId="ADAL" clId="{9CBB34C5-B6D5-4409-9180-F7E2814DC9E2}" dt="2021-05-25T08:44:22.793" v="1207" actId="478"/>
          <ac:graphicFrameMkLst>
            <pc:docMk/>
            <pc:sldMk cId="1702771886" sldId="277"/>
            <ac:graphicFrameMk id="11" creationId="{07C4FA89-ED31-43CE-AED6-D2767E682953}"/>
          </ac:graphicFrameMkLst>
        </pc:graphicFrameChg>
      </pc:sldChg>
      <pc:sldChg chg="addSp delSp modSp new mod setBg">
        <pc:chgData name="Thomas GENDRE" userId="d35203d9-4437-4bc8-800a-27ece027cf04" providerId="ADAL" clId="{9CBB34C5-B6D5-4409-9180-F7E2814DC9E2}" dt="2021-05-25T13:11:49.389" v="3206" actId="20577"/>
        <pc:sldMkLst>
          <pc:docMk/>
          <pc:sldMk cId="2774067809" sldId="278"/>
        </pc:sldMkLst>
        <pc:spChg chg="mod">
          <ac:chgData name="Thomas GENDRE" userId="d35203d9-4437-4bc8-800a-27ece027cf04" providerId="ADAL" clId="{9CBB34C5-B6D5-4409-9180-F7E2814DC9E2}" dt="2021-05-25T09:15:45.067" v="1688" actId="26606"/>
          <ac:spMkLst>
            <pc:docMk/>
            <pc:sldMk cId="2774067809" sldId="278"/>
            <ac:spMk id="2" creationId="{306A9D77-9E0B-4F9E-AB37-44E8B3F11D01}"/>
          </ac:spMkLst>
        </pc:spChg>
        <pc:spChg chg="mod">
          <ac:chgData name="Thomas GENDRE" userId="d35203d9-4437-4bc8-800a-27ece027cf04" providerId="ADAL" clId="{9CBB34C5-B6D5-4409-9180-F7E2814DC9E2}" dt="2021-05-25T13:11:49.389" v="3206" actId="20577"/>
          <ac:spMkLst>
            <pc:docMk/>
            <pc:sldMk cId="2774067809" sldId="278"/>
            <ac:spMk id="3" creationId="{0B1E2CB2-AE93-4DE2-862A-E76A61CEA39C}"/>
          </ac:spMkLst>
        </pc:spChg>
        <pc:spChg chg="add del">
          <ac:chgData name="Thomas GENDRE" userId="d35203d9-4437-4bc8-800a-27ece027cf04" providerId="ADAL" clId="{9CBB34C5-B6D5-4409-9180-F7E2814DC9E2}" dt="2021-05-25T09:14:47.809" v="1677"/>
          <ac:spMkLst>
            <pc:docMk/>
            <pc:sldMk cId="2774067809" sldId="278"/>
            <ac:spMk id="5" creationId="{C7ADBA45-28F8-4B07-8540-47D1D7FE8BF9}"/>
          </ac:spMkLst>
        </pc:spChg>
        <pc:spChg chg="add del">
          <ac:chgData name="Thomas GENDRE" userId="d35203d9-4437-4bc8-800a-27ece027cf04" providerId="ADAL" clId="{9CBB34C5-B6D5-4409-9180-F7E2814DC9E2}" dt="2021-05-25T09:14:47.809" v="1677"/>
          <ac:spMkLst>
            <pc:docMk/>
            <pc:sldMk cId="2774067809" sldId="278"/>
            <ac:spMk id="6" creationId="{839A51C9-ED04-4E8F-AC2A-8CA347F6EB4C}"/>
          </ac:spMkLst>
        </pc:spChg>
        <pc:spChg chg="add del">
          <ac:chgData name="Thomas GENDRE" userId="d35203d9-4437-4bc8-800a-27ece027cf04" providerId="ADAL" clId="{9CBB34C5-B6D5-4409-9180-F7E2814DC9E2}" dt="2021-05-25T09:15:45.067" v="1688" actId="26606"/>
          <ac:spMkLst>
            <pc:docMk/>
            <pc:sldMk cId="2774067809" sldId="278"/>
            <ac:spMk id="13" creationId="{5E39A796-BE83-48B1-B33F-35C4A32AAB57}"/>
          </ac:spMkLst>
        </pc:spChg>
        <pc:spChg chg="add del">
          <ac:chgData name="Thomas GENDRE" userId="d35203d9-4437-4bc8-800a-27ece027cf04" providerId="ADAL" clId="{9CBB34C5-B6D5-4409-9180-F7E2814DC9E2}" dt="2021-05-25T09:15:45.067" v="1688" actId="26606"/>
          <ac:spMkLst>
            <pc:docMk/>
            <pc:sldMk cId="2774067809" sldId="278"/>
            <ac:spMk id="15" creationId="{72F84B47-E267-4194-8194-831DB7B5547F}"/>
          </ac:spMkLst>
        </pc:spChg>
        <pc:picChg chg="add mod">
          <ac:chgData name="Thomas GENDRE" userId="d35203d9-4437-4bc8-800a-27ece027cf04" providerId="ADAL" clId="{9CBB34C5-B6D5-4409-9180-F7E2814DC9E2}" dt="2021-05-25T09:14:25.557" v="1657"/>
          <ac:picMkLst>
            <pc:docMk/>
            <pc:sldMk cId="2774067809" sldId="278"/>
            <ac:picMk id="4" creationId="{B192A466-3DED-478A-B66F-7C6BD706BB59}"/>
          </ac:picMkLst>
        </pc:picChg>
        <pc:picChg chg="add mod">
          <ac:chgData name="Thomas GENDRE" userId="d35203d9-4437-4bc8-800a-27ece027cf04" providerId="ADAL" clId="{9CBB34C5-B6D5-4409-9180-F7E2814DC9E2}" dt="2021-05-25T09:16:36.052" v="1705" actId="1076"/>
          <ac:picMkLst>
            <pc:docMk/>
            <pc:sldMk cId="2774067809" sldId="278"/>
            <ac:picMk id="8" creationId="{98AC5C4C-CB77-42CA-8131-79C48B9EB2F4}"/>
          </ac:picMkLst>
        </pc:picChg>
        <pc:picChg chg="add mod">
          <ac:chgData name="Thomas GENDRE" userId="d35203d9-4437-4bc8-800a-27ece027cf04" providerId="ADAL" clId="{9CBB34C5-B6D5-4409-9180-F7E2814DC9E2}" dt="2021-05-25T09:16:24.394" v="1703" actId="1076"/>
          <ac:picMkLst>
            <pc:docMk/>
            <pc:sldMk cId="2774067809" sldId="278"/>
            <ac:picMk id="11" creationId="{FC69F960-2E9C-46F8-A46C-EC666476B4C9}"/>
          </ac:picMkLst>
        </pc:picChg>
        <pc:picChg chg="add del">
          <ac:chgData name="Thomas GENDRE" userId="d35203d9-4437-4bc8-800a-27ece027cf04" providerId="ADAL" clId="{9CBB34C5-B6D5-4409-9180-F7E2814DC9E2}" dt="2021-05-25T09:14:47.809" v="1677"/>
          <ac:picMkLst>
            <pc:docMk/>
            <pc:sldMk cId="2774067809" sldId="278"/>
            <ac:picMk id="8193" creationId="{11AE42E8-C1C6-4140-AF43-793768DFE092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3:16:02.515" v="3492" actId="1076"/>
        <pc:sldMkLst>
          <pc:docMk/>
          <pc:sldMk cId="3640393298" sldId="279"/>
        </pc:sldMkLst>
        <pc:spChg chg="mod">
          <ac:chgData name="Thomas GENDRE" userId="d35203d9-4437-4bc8-800a-27ece027cf04" providerId="ADAL" clId="{9CBB34C5-B6D5-4409-9180-F7E2814DC9E2}" dt="2021-05-25T09:17:16.371" v="1712" actId="20577"/>
          <ac:spMkLst>
            <pc:docMk/>
            <pc:sldMk cId="3640393298" sldId="279"/>
            <ac:spMk id="2" creationId="{DAF24D60-8CCE-46CE-A243-3DC6EE2CB3F2}"/>
          </ac:spMkLst>
        </pc:spChg>
        <pc:spChg chg="mod">
          <ac:chgData name="Thomas GENDRE" userId="d35203d9-4437-4bc8-800a-27ece027cf04" providerId="ADAL" clId="{9CBB34C5-B6D5-4409-9180-F7E2814DC9E2}" dt="2021-05-25T13:15:53.238" v="3489" actId="255"/>
          <ac:spMkLst>
            <pc:docMk/>
            <pc:sldMk cId="3640393298" sldId="279"/>
            <ac:spMk id="3" creationId="{5F5F9284-3A1A-4C99-9AD4-ED96A5FE26A0}"/>
          </ac:spMkLst>
        </pc:spChg>
        <pc:picChg chg="add mod">
          <ac:chgData name="Thomas GENDRE" userId="d35203d9-4437-4bc8-800a-27ece027cf04" providerId="ADAL" clId="{9CBB34C5-B6D5-4409-9180-F7E2814DC9E2}" dt="2021-05-25T09:23:23.627" v="1802" actId="1076"/>
          <ac:picMkLst>
            <pc:docMk/>
            <pc:sldMk cId="3640393298" sldId="279"/>
            <ac:picMk id="4" creationId="{F9DBF627-35D4-4CB2-B5DB-738CC5E57B42}"/>
          </ac:picMkLst>
        </pc:picChg>
        <pc:picChg chg="add mod">
          <ac:chgData name="Thomas GENDRE" userId="d35203d9-4437-4bc8-800a-27ece027cf04" providerId="ADAL" clId="{9CBB34C5-B6D5-4409-9180-F7E2814DC9E2}" dt="2021-05-25T13:16:02.515" v="3492" actId="1076"/>
          <ac:picMkLst>
            <pc:docMk/>
            <pc:sldMk cId="3640393298" sldId="279"/>
            <ac:picMk id="16386" creationId="{1B0B0D15-2E4B-46A9-B560-F0AEC5BFFC95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09:25:35.705" v="1901" actId="20577"/>
        <pc:sldMkLst>
          <pc:docMk/>
          <pc:sldMk cId="532489897" sldId="280"/>
        </pc:sldMkLst>
        <pc:spChg chg="mod">
          <ac:chgData name="Thomas GENDRE" userId="d35203d9-4437-4bc8-800a-27ece027cf04" providerId="ADAL" clId="{9CBB34C5-B6D5-4409-9180-F7E2814DC9E2}" dt="2021-05-25T09:23:46.979" v="1830" actId="20577"/>
          <ac:spMkLst>
            <pc:docMk/>
            <pc:sldMk cId="532489897" sldId="280"/>
            <ac:spMk id="2" creationId="{3B8A6F66-D939-4D5C-9424-D7097993F64C}"/>
          </ac:spMkLst>
        </pc:spChg>
        <pc:spChg chg="add del mod">
          <ac:chgData name="Thomas GENDRE" userId="d35203d9-4437-4bc8-800a-27ece027cf04" providerId="ADAL" clId="{9CBB34C5-B6D5-4409-9180-F7E2814DC9E2}" dt="2021-05-25T09:25:35.705" v="1901" actId="20577"/>
          <ac:spMkLst>
            <pc:docMk/>
            <pc:sldMk cId="532489897" sldId="280"/>
            <ac:spMk id="3" creationId="{86C98AB5-9FD8-444A-A72B-F9E1EE7DF22D}"/>
          </ac:spMkLst>
        </pc:spChg>
        <pc:picChg chg="add mod">
          <ac:chgData name="Thomas GENDRE" userId="d35203d9-4437-4bc8-800a-27ece027cf04" providerId="ADAL" clId="{9CBB34C5-B6D5-4409-9180-F7E2814DC9E2}" dt="2021-05-25T09:24:10.815" v="1834"/>
          <ac:picMkLst>
            <pc:docMk/>
            <pc:sldMk cId="532489897" sldId="280"/>
            <ac:picMk id="4" creationId="{C00F7A30-0C8D-4294-BF99-455EF2C079A5}"/>
          </ac:picMkLst>
        </pc:picChg>
        <pc:picChg chg="add mod">
          <ac:chgData name="Thomas GENDRE" userId="d35203d9-4437-4bc8-800a-27ece027cf04" providerId="ADAL" clId="{9CBB34C5-B6D5-4409-9180-F7E2814DC9E2}" dt="2021-05-25T09:24:52.302" v="1897" actId="1076"/>
          <ac:picMkLst>
            <pc:docMk/>
            <pc:sldMk cId="532489897" sldId="280"/>
            <ac:picMk id="5" creationId="{03D2CE31-9CF6-475B-ADB6-B6B146BB6C21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09:26:29.803" v="1914" actId="1076"/>
        <pc:sldMkLst>
          <pc:docMk/>
          <pc:sldMk cId="780674044" sldId="281"/>
        </pc:sldMkLst>
        <pc:spChg chg="mod">
          <ac:chgData name="Thomas GENDRE" userId="d35203d9-4437-4bc8-800a-27ece027cf04" providerId="ADAL" clId="{9CBB34C5-B6D5-4409-9180-F7E2814DC9E2}" dt="2021-05-25T09:26:07.325" v="1909" actId="108"/>
          <ac:spMkLst>
            <pc:docMk/>
            <pc:sldMk cId="780674044" sldId="281"/>
            <ac:spMk id="2" creationId="{54BACC04-2E6E-4F5A-A482-464CAE5AF111}"/>
          </ac:spMkLst>
        </pc:spChg>
        <pc:spChg chg="del">
          <ac:chgData name="Thomas GENDRE" userId="d35203d9-4437-4bc8-800a-27ece027cf04" providerId="ADAL" clId="{9CBB34C5-B6D5-4409-9180-F7E2814DC9E2}" dt="2021-05-25T09:26:17.907" v="1910"/>
          <ac:spMkLst>
            <pc:docMk/>
            <pc:sldMk cId="780674044" sldId="281"/>
            <ac:spMk id="3" creationId="{048CF296-BFE6-4E75-97CD-0DF4383FA72B}"/>
          </ac:spMkLst>
        </pc:spChg>
        <pc:picChg chg="add mod">
          <ac:chgData name="Thomas GENDRE" userId="d35203d9-4437-4bc8-800a-27ece027cf04" providerId="ADAL" clId="{9CBB34C5-B6D5-4409-9180-F7E2814DC9E2}" dt="2021-05-25T09:26:29.803" v="1914" actId="1076"/>
          <ac:picMkLst>
            <pc:docMk/>
            <pc:sldMk cId="780674044" sldId="281"/>
            <ac:picMk id="4" creationId="{E9F5DAC9-9DCC-4948-831B-DB127E45B92A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09:28:25.855" v="1973" actId="1076"/>
        <pc:sldMkLst>
          <pc:docMk/>
          <pc:sldMk cId="2589764164" sldId="282"/>
        </pc:sldMkLst>
        <pc:spChg chg="mod">
          <ac:chgData name="Thomas GENDRE" userId="d35203d9-4437-4bc8-800a-27ece027cf04" providerId="ADAL" clId="{9CBB34C5-B6D5-4409-9180-F7E2814DC9E2}" dt="2021-05-25T09:28:11.795" v="1969" actId="20577"/>
          <ac:spMkLst>
            <pc:docMk/>
            <pc:sldMk cId="2589764164" sldId="282"/>
            <ac:spMk id="2" creationId="{CEFBFD08-EE89-4476-9D41-E8C5E76A0823}"/>
          </ac:spMkLst>
        </pc:spChg>
        <pc:picChg chg="add del">
          <ac:chgData name="Thomas GENDRE" userId="d35203d9-4437-4bc8-800a-27ece027cf04" providerId="ADAL" clId="{9CBB34C5-B6D5-4409-9180-F7E2814DC9E2}" dt="2021-05-25T09:27:39.842" v="1926" actId="22"/>
          <ac:picMkLst>
            <pc:docMk/>
            <pc:sldMk cId="2589764164" sldId="282"/>
            <ac:picMk id="5" creationId="{B11A1E6B-478C-47AB-8DD5-BB2EA310A38C}"/>
          </ac:picMkLst>
        </pc:picChg>
        <pc:picChg chg="add mod">
          <ac:chgData name="Thomas GENDRE" userId="d35203d9-4437-4bc8-800a-27ece027cf04" providerId="ADAL" clId="{9CBB34C5-B6D5-4409-9180-F7E2814DC9E2}" dt="2021-05-25T09:28:25.855" v="1973" actId="1076"/>
          <ac:picMkLst>
            <pc:docMk/>
            <pc:sldMk cId="2589764164" sldId="282"/>
            <ac:picMk id="6" creationId="{9D655933-D110-4455-9659-4A0EFAA82662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09:36:03.325" v="2131" actId="1076"/>
        <pc:sldMkLst>
          <pc:docMk/>
          <pc:sldMk cId="1341720566" sldId="283"/>
        </pc:sldMkLst>
        <pc:spChg chg="mod">
          <ac:chgData name="Thomas GENDRE" userId="d35203d9-4437-4bc8-800a-27ece027cf04" providerId="ADAL" clId="{9CBB34C5-B6D5-4409-9180-F7E2814DC9E2}" dt="2021-05-25T09:36:03.325" v="2131" actId="1076"/>
          <ac:spMkLst>
            <pc:docMk/>
            <pc:sldMk cId="1341720566" sldId="283"/>
            <ac:spMk id="2" creationId="{2BBC6FE9-8C0C-417C-A2E3-84733D091B53}"/>
          </ac:spMkLst>
        </pc:spChg>
        <pc:spChg chg="mod">
          <ac:chgData name="Thomas GENDRE" userId="d35203d9-4437-4bc8-800a-27ece027cf04" providerId="ADAL" clId="{9CBB34C5-B6D5-4409-9180-F7E2814DC9E2}" dt="2021-05-25T09:31:18.724" v="2036" actId="20577"/>
          <ac:spMkLst>
            <pc:docMk/>
            <pc:sldMk cId="1341720566" sldId="283"/>
            <ac:spMk id="3" creationId="{0D7CA828-6433-4096-9FB2-DEBD78468BA7}"/>
          </ac:spMkLst>
        </pc:spChg>
        <pc:spChg chg="add mod">
          <ac:chgData name="Thomas GENDRE" userId="d35203d9-4437-4bc8-800a-27ece027cf04" providerId="ADAL" clId="{9CBB34C5-B6D5-4409-9180-F7E2814DC9E2}" dt="2021-05-25T09:35:47.241" v="2129" actId="113"/>
          <ac:spMkLst>
            <pc:docMk/>
            <pc:sldMk cId="1341720566" sldId="283"/>
            <ac:spMk id="9" creationId="{EBB5CDA9-4713-4EF9-95AB-47C6489B2DE3}"/>
          </ac:spMkLst>
        </pc:spChg>
        <pc:spChg chg="add mod">
          <ac:chgData name="Thomas GENDRE" userId="d35203d9-4437-4bc8-800a-27ece027cf04" providerId="ADAL" clId="{9CBB34C5-B6D5-4409-9180-F7E2814DC9E2}" dt="2021-05-25T09:35:47.241" v="2129" actId="113"/>
          <ac:spMkLst>
            <pc:docMk/>
            <pc:sldMk cId="1341720566" sldId="283"/>
            <ac:spMk id="10" creationId="{28B3C257-1F9C-4DD8-B165-2D33974A67F1}"/>
          </ac:spMkLst>
        </pc:spChg>
        <pc:spChg chg="add mod">
          <ac:chgData name="Thomas GENDRE" userId="d35203d9-4437-4bc8-800a-27ece027cf04" providerId="ADAL" clId="{9CBB34C5-B6D5-4409-9180-F7E2814DC9E2}" dt="2021-05-25T09:34:48.555" v="2111" actId="1076"/>
          <ac:spMkLst>
            <pc:docMk/>
            <pc:sldMk cId="1341720566" sldId="283"/>
            <ac:spMk id="11" creationId="{B5EF5AE2-C82F-4797-8F91-ACAF34341003}"/>
          </ac:spMkLst>
        </pc:spChg>
        <pc:spChg chg="add mod">
          <ac:chgData name="Thomas GENDRE" userId="d35203d9-4437-4bc8-800a-27ece027cf04" providerId="ADAL" clId="{9CBB34C5-B6D5-4409-9180-F7E2814DC9E2}" dt="2021-05-25T09:34:56.401" v="2114" actId="1076"/>
          <ac:spMkLst>
            <pc:docMk/>
            <pc:sldMk cId="1341720566" sldId="283"/>
            <ac:spMk id="12" creationId="{4B75D26D-231B-438D-89D5-7818987032C0}"/>
          </ac:spMkLst>
        </pc:spChg>
        <pc:spChg chg="add mod">
          <ac:chgData name="Thomas GENDRE" userId="d35203d9-4437-4bc8-800a-27ece027cf04" providerId="ADAL" clId="{9CBB34C5-B6D5-4409-9180-F7E2814DC9E2}" dt="2021-05-25T09:35:47.241" v="2129" actId="113"/>
          <ac:spMkLst>
            <pc:docMk/>
            <pc:sldMk cId="1341720566" sldId="283"/>
            <ac:spMk id="13" creationId="{F5A7EC60-53EB-40DE-B364-904EC7A74A2E}"/>
          </ac:spMkLst>
        </pc:spChg>
        <pc:spChg chg="add mod">
          <ac:chgData name="Thomas GENDRE" userId="d35203d9-4437-4bc8-800a-27ece027cf04" providerId="ADAL" clId="{9CBB34C5-B6D5-4409-9180-F7E2814DC9E2}" dt="2021-05-25T09:35:37.603" v="2126" actId="571"/>
          <ac:spMkLst>
            <pc:docMk/>
            <pc:sldMk cId="1341720566" sldId="283"/>
            <ac:spMk id="14" creationId="{934E545A-DCED-4BAE-A06E-5534A6D8BBB1}"/>
          </ac:spMkLst>
        </pc:spChg>
        <pc:spChg chg="add mod">
          <ac:chgData name="Thomas GENDRE" userId="d35203d9-4437-4bc8-800a-27ece027cf04" providerId="ADAL" clId="{9CBB34C5-B6D5-4409-9180-F7E2814DC9E2}" dt="2021-05-25T09:35:37.603" v="2126" actId="571"/>
          <ac:spMkLst>
            <pc:docMk/>
            <pc:sldMk cId="1341720566" sldId="283"/>
            <ac:spMk id="15" creationId="{BB9E36B9-15CE-44EC-9BF8-8A4881DE5FDB}"/>
          </ac:spMkLst>
        </pc:spChg>
        <pc:spChg chg="add mod">
          <ac:chgData name="Thomas GENDRE" userId="d35203d9-4437-4bc8-800a-27ece027cf04" providerId="ADAL" clId="{9CBB34C5-B6D5-4409-9180-F7E2814DC9E2}" dt="2021-05-25T09:35:40.303" v="2128" actId="571"/>
          <ac:spMkLst>
            <pc:docMk/>
            <pc:sldMk cId="1341720566" sldId="283"/>
            <ac:spMk id="16" creationId="{27619553-F7D3-4B7D-8872-3C83BBDC5E08}"/>
          </ac:spMkLst>
        </pc:spChg>
        <pc:spChg chg="add mod">
          <ac:chgData name="Thomas GENDRE" userId="d35203d9-4437-4bc8-800a-27ece027cf04" providerId="ADAL" clId="{9CBB34C5-B6D5-4409-9180-F7E2814DC9E2}" dt="2021-05-25T09:35:40.303" v="2128" actId="571"/>
          <ac:spMkLst>
            <pc:docMk/>
            <pc:sldMk cId="1341720566" sldId="283"/>
            <ac:spMk id="17" creationId="{8778BAFE-4770-426E-813B-E980CA996D72}"/>
          </ac:spMkLst>
        </pc:spChg>
        <pc:picChg chg="add mod">
          <ac:chgData name="Thomas GENDRE" userId="d35203d9-4437-4bc8-800a-27ece027cf04" providerId="ADAL" clId="{9CBB34C5-B6D5-4409-9180-F7E2814DC9E2}" dt="2021-05-25T09:31:56.224" v="2047" actId="1076"/>
          <ac:picMkLst>
            <pc:docMk/>
            <pc:sldMk cId="1341720566" sldId="283"/>
            <ac:picMk id="4" creationId="{926A1D45-85BC-476B-A3D7-527F5C633CFE}"/>
          </ac:picMkLst>
        </pc:picChg>
        <pc:picChg chg="add mod">
          <ac:chgData name="Thomas GENDRE" userId="d35203d9-4437-4bc8-800a-27ece027cf04" providerId="ADAL" clId="{9CBB34C5-B6D5-4409-9180-F7E2814DC9E2}" dt="2021-05-25T09:32:00.946" v="2048" actId="1076"/>
          <ac:picMkLst>
            <pc:docMk/>
            <pc:sldMk cId="1341720566" sldId="283"/>
            <ac:picMk id="5" creationId="{50F726CB-BE24-41BF-A05C-4774FFF6E76D}"/>
          </ac:picMkLst>
        </pc:picChg>
        <pc:picChg chg="add mod">
          <ac:chgData name="Thomas GENDRE" userId="d35203d9-4437-4bc8-800a-27ece027cf04" providerId="ADAL" clId="{9CBB34C5-B6D5-4409-9180-F7E2814DC9E2}" dt="2021-05-25T09:32:04.214" v="2049" actId="1076"/>
          <ac:picMkLst>
            <pc:docMk/>
            <pc:sldMk cId="1341720566" sldId="283"/>
            <ac:picMk id="6" creationId="{C1E90C46-40F8-46BD-9F31-ABF60EA2C760}"/>
          </ac:picMkLst>
        </pc:picChg>
        <pc:picChg chg="add mod modCrop">
          <ac:chgData name="Thomas GENDRE" userId="d35203d9-4437-4bc8-800a-27ece027cf04" providerId="ADAL" clId="{9CBB34C5-B6D5-4409-9180-F7E2814DC9E2}" dt="2021-05-25T09:32:41.222" v="2054" actId="1076"/>
          <ac:picMkLst>
            <pc:docMk/>
            <pc:sldMk cId="1341720566" sldId="283"/>
            <ac:picMk id="7" creationId="{1DDCEA22-7704-4B09-BDA0-6E1B51367F73}"/>
          </ac:picMkLst>
        </pc:picChg>
        <pc:picChg chg="add mod">
          <ac:chgData name="Thomas GENDRE" userId="d35203d9-4437-4bc8-800a-27ece027cf04" providerId="ADAL" clId="{9CBB34C5-B6D5-4409-9180-F7E2814DC9E2}" dt="2021-05-25T09:32:43.897" v="2055" actId="1076"/>
          <ac:picMkLst>
            <pc:docMk/>
            <pc:sldMk cId="1341720566" sldId="283"/>
            <ac:picMk id="8" creationId="{ED1DF583-D619-4288-90DF-9DC9E45189DC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09:38:46.722" v="2228" actId="1076"/>
        <pc:sldMkLst>
          <pc:docMk/>
          <pc:sldMk cId="1453951197" sldId="284"/>
        </pc:sldMkLst>
        <pc:spChg chg="mod">
          <ac:chgData name="Thomas GENDRE" userId="d35203d9-4437-4bc8-800a-27ece027cf04" providerId="ADAL" clId="{9CBB34C5-B6D5-4409-9180-F7E2814DC9E2}" dt="2021-05-25T09:38:16.131" v="2217" actId="20577"/>
          <ac:spMkLst>
            <pc:docMk/>
            <pc:sldMk cId="1453951197" sldId="284"/>
            <ac:spMk id="2" creationId="{BFF95DC8-112D-45F6-B961-743E7B38DA81}"/>
          </ac:spMkLst>
        </pc:spChg>
        <pc:spChg chg="add del mod">
          <ac:chgData name="Thomas GENDRE" userId="d35203d9-4437-4bc8-800a-27ece027cf04" providerId="ADAL" clId="{9CBB34C5-B6D5-4409-9180-F7E2814DC9E2}" dt="2021-05-25T09:38:15.790" v="2216" actId="20577"/>
          <ac:spMkLst>
            <pc:docMk/>
            <pc:sldMk cId="1453951197" sldId="284"/>
            <ac:spMk id="3" creationId="{7035746B-599B-4595-97F0-141E3053D4DB}"/>
          </ac:spMkLst>
        </pc:spChg>
        <pc:graphicFrameChg chg="add del mod">
          <ac:chgData name="Thomas GENDRE" userId="d35203d9-4437-4bc8-800a-27ece027cf04" providerId="ADAL" clId="{9CBB34C5-B6D5-4409-9180-F7E2814DC9E2}" dt="2021-05-25T09:37:32.947" v="2181"/>
          <ac:graphicFrameMkLst>
            <pc:docMk/>
            <pc:sldMk cId="1453951197" sldId="284"/>
            <ac:graphicFrameMk id="7" creationId="{352CEFC5-7D27-48AB-80F3-75B331E119CE}"/>
          </ac:graphicFrameMkLst>
        </pc:graphicFrameChg>
        <pc:picChg chg="add mod">
          <ac:chgData name="Thomas GENDRE" userId="d35203d9-4437-4bc8-800a-27ece027cf04" providerId="ADAL" clId="{9CBB34C5-B6D5-4409-9180-F7E2814DC9E2}" dt="2021-05-25T09:38:37.274" v="2224" actId="1076"/>
          <ac:picMkLst>
            <pc:docMk/>
            <pc:sldMk cId="1453951197" sldId="284"/>
            <ac:picMk id="4" creationId="{9B7EABB8-45D5-4A5D-A8A8-4C9D15E6227C}"/>
          </ac:picMkLst>
        </pc:picChg>
        <pc:picChg chg="add mod">
          <ac:chgData name="Thomas GENDRE" userId="d35203d9-4437-4bc8-800a-27ece027cf04" providerId="ADAL" clId="{9CBB34C5-B6D5-4409-9180-F7E2814DC9E2}" dt="2021-05-25T09:38:43.580" v="2227" actId="1076"/>
          <ac:picMkLst>
            <pc:docMk/>
            <pc:sldMk cId="1453951197" sldId="284"/>
            <ac:picMk id="5" creationId="{20265792-BA64-40DE-86AB-F4E1A9C96D55}"/>
          </ac:picMkLst>
        </pc:picChg>
        <pc:picChg chg="add mod">
          <ac:chgData name="Thomas GENDRE" userId="d35203d9-4437-4bc8-800a-27ece027cf04" providerId="ADAL" clId="{9CBB34C5-B6D5-4409-9180-F7E2814DC9E2}" dt="2021-05-25T09:38:46.722" v="2228" actId="1076"/>
          <ac:picMkLst>
            <pc:docMk/>
            <pc:sldMk cId="1453951197" sldId="284"/>
            <ac:picMk id="6" creationId="{A0A60AE5-5F5B-4A9F-AC23-DB15D60A0FA7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09:41:12.990" v="2289" actId="403"/>
        <pc:sldMkLst>
          <pc:docMk/>
          <pc:sldMk cId="3544360925" sldId="285"/>
        </pc:sldMkLst>
        <pc:spChg chg="mod">
          <ac:chgData name="Thomas GENDRE" userId="d35203d9-4437-4bc8-800a-27ece027cf04" providerId="ADAL" clId="{9CBB34C5-B6D5-4409-9180-F7E2814DC9E2}" dt="2021-05-25T09:39:04.237" v="2256" actId="20577"/>
          <ac:spMkLst>
            <pc:docMk/>
            <pc:sldMk cId="3544360925" sldId="285"/>
            <ac:spMk id="2" creationId="{64F82B7B-9BEE-4AAF-80A4-89C730FB3051}"/>
          </ac:spMkLst>
        </pc:spChg>
        <pc:spChg chg="add del mod">
          <ac:chgData name="Thomas GENDRE" userId="d35203d9-4437-4bc8-800a-27ece027cf04" providerId="ADAL" clId="{9CBB34C5-B6D5-4409-9180-F7E2814DC9E2}" dt="2021-05-25T09:39:39.535" v="2263" actId="20577"/>
          <ac:spMkLst>
            <pc:docMk/>
            <pc:sldMk cId="3544360925" sldId="285"/>
            <ac:spMk id="3" creationId="{6CD9ED06-735B-4649-A5FD-40B1E6F06BCD}"/>
          </ac:spMkLst>
        </pc:spChg>
        <pc:spChg chg="add mod">
          <ac:chgData name="Thomas GENDRE" userId="d35203d9-4437-4bc8-800a-27ece027cf04" providerId="ADAL" clId="{9CBB34C5-B6D5-4409-9180-F7E2814DC9E2}" dt="2021-05-25T09:41:12.990" v="2289" actId="403"/>
          <ac:spMkLst>
            <pc:docMk/>
            <pc:sldMk cId="3544360925" sldId="285"/>
            <ac:spMk id="6" creationId="{5BCDD834-33F2-4D12-BEF0-ED549B53A361}"/>
          </ac:spMkLst>
        </pc:spChg>
        <pc:graphicFrameChg chg="add del mod">
          <ac:chgData name="Thomas GENDRE" userId="d35203d9-4437-4bc8-800a-27ece027cf04" providerId="ADAL" clId="{9CBB34C5-B6D5-4409-9180-F7E2814DC9E2}" dt="2021-05-25T09:39:10.453" v="2258"/>
          <ac:graphicFrameMkLst>
            <pc:docMk/>
            <pc:sldMk cId="3544360925" sldId="285"/>
            <ac:graphicFrameMk id="4" creationId="{A0461CA1-F7DA-4E00-843F-F7FCC5DCDA37}"/>
          </ac:graphicFrameMkLst>
        </pc:graphicFrameChg>
        <pc:graphicFrameChg chg="add mod modGraphic">
          <ac:chgData name="Thomas GENDRE" userId="d35203d9-4437-4bc8-800a-27ece027cf04" providerId="ADAL" clId="{9CBB34C5-B6D5-4409-9180-F7E2814DC9E2}" dt="2021-05-25T09:39:56.644" v="2270" actId="404"/>
          <ac:graphicFrameMkLst>
            <pc:docMk/>
            <pc:sldMk cId="3544360925" sldId="285"/>
            <ac:graphicFrameMk id="5" creationId="{DA6D1E46-3CF6-4634-898B-EA3DF09DA327}"/>
          </ac:graphicFrameMkLst>
        </pc:graphicFrameChg>
        <pc:picChg chg="add mod modCrop">
          <ac:chgData name="Thomas GENDRE" userId="d35203d9-4437-4bc8-800a-27ece027cf04" providerId="ADAL" clId="{9CBB34C5-B6D5-4409-9180-F7E2814DC9E2}" dt="2021-05-25T09:41:08.375" v="2288" actId="1076"/>
          <ac:picMkLst>
            <pc:docMk/>
            <pc:sldMk cId="3544360925" sldId="285"/>
            <ac:picMk id="7" creationId="{CD5B0B4F-9183-48D5-AAB2-D22CBDA43405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3:47:22.182" v="3945" actId="1076"/>
        <pc:sldMkLst>
          <pc:docMk/>
          <pc:sldMk cId="4221243402" sldId="286"/>
        </pc:sldMkLst>
        <pc:spChg chg="mod">
          <ac:chgData name="Thomas GENDRE" userId="d35203d9-4437-4bc8-800a-27ece027cf04" providerId="ADAL" clId="{9CBB34C5-B6D5-4409-9180-F7E2814DC9E2}" dt="2021-05-25T09:41:43.794" v="2323" actId="20577"/>
          <ac:spMkLst>
            <pc:docMk/>
            <pc:sldMk cId="4221243402" sldId="286"/>
            <ac:spMk id="2" creationId="{A412E56D-3003-4AA2-8548-06BF3549B127}"/>
          </ac:spMkLst>
        </pc:spChg>
        <pc:spChg chg="mod">
          <ac:chgData name="Thomas GENDRE" userId="d35203d9-4437-4bc8-800a-27ece027cf04" providerId="ADAL" clId="{9CBB34C5-B6D5-4409-9180-F7E2814DC9E2}" dt="2021-05-25T13:47:17.541" v="3944" actId="6549"/>
          <ac:spMkLst>
            <pc:docMk/>
            <pc:sldMk cId="4221243402" sldId="286"/>
            <ac:spMk id="3" creationId="{F0558F3D-E5AC-44FC-BB02-21AA29AA5AE8}"/>
          </ac:spMkLst>
        </pc:spChg>
        <pc:picChg chg="add mod">
          <ac:chgData name="Thomas GENDRE" userId="d35203d9-4437-4bc8-800a-27ece027cf04" providerId="ADAL" clId="{9CBB34C5-B6D5-4409-9180-F7E2814DC9E2}" dt="2021-05-25T13:47:22.182" v="3945" actId="1076"/>
          <ac:picMkLst>
            <pc:docMk/>
            <pc:sldMk cId="4221243402" sldId="286"/>
            <ac:picMk id="4" creationId="{E6B27C57-3F49-4C2C-BB2E-BCA286189001}"/>
          </ac:picMkLst>
        </pc:picChg>
        <pc:picChg chg="add mod">
          <ac:chgData name="Thomas GENDRE" userId="d35203d9-4437-4bc8-800a-27ece027cf04" providerId="ADAL" clId="{9CBB34C5-B6D5-4409-9180-F7E2814DC9E2}" dt="2021-05-25T09:46:56.192" v="2402" actId="1076"/>
          <ac:picMkLst>
            <pc:docMk/>
            <pc:sldMk cId="4221243402" sldId="286"/>
            <ac:picMk id="5" creationId="{9D0461C0-BCE6-4D48-B696-11C52966D972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3:48:08.209" v="4035" actId="6549"/>
        <pc:sldMkLst>
          <pc:docMk/>
          <pc:sldMk cId="2166528787" sldId="287"/>
        </pc:sldMkLst>
        <pc:spChg chg="mod">
          <ac:chgData name="Thomas GENDRE" userId="d35203d9-4437-4bc8-800a-27ece027cf04" providerId="ADAL" clId="{9CBB34C5-B6D5-4409-9180-F7E2814DC9E2}" dt="2021-05-25T09:52:34.593" v="2429" actId="20577"/>
          <ac:spMkLst>
            <pc:docMk/>
            <pc:sldMk cId="2166528787" sldId="287"/>
            <ac:spMk id="2" creationId="{E308DAB6-B17B-4DE4-A732-BA0E7D79B55F}"/>
          </ac:spMkLst>
        </pc:spChg>
        <pc:spChg chg="mod">
          <ac:chgData name="Thomas GENDRE" userId="d35203d9-4437-4bc8-800a-27ece027cf04" providerId="ADAL" clId="{9CBB34C5-B6D5-4409-9180-F7E2814DC9E2}" dt="2021-05-25T13:48:08.209" v="4035" actId="6549"/>
          <ac:spMkLst>
            <pc:docMk/>
            <pc:sldMk cId="2166528787" sldId="287"/>
            <ac:spMk id="3" creationId="{C787ED92-1F0C-4C5C-8E14-4FD50D90F41E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6" creationId="{2CABD4E4-A5CF-4C35-8B4D-4F9DE678ECD1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7" creationId="{399EDF80-ABB9-4B2B-A7E1-8312246DE4F3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8" creationId="{A922C16B-FC1F-4183-B2CD-08AAEA9CD186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9" creationId="{7E4637EA-4C30-4DD9-9091-F1E202CCDF08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14" creationId="{04C91B68-BADC-48E9-AE29-A925E120C8BB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15" creationId="{581CD0FB-D3C1-43A2-AFAF-A289A5A0B6AA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16" creationId="{87F7567C-FFFB-4E1C-82E4-5CC3E0AEE1CD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19" creationId="{DBA59B1D-086F-458E-B515-F391C24FFED9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0" creationId="{6CCB9468-C75A-4131-9BC5-7BF425FDA587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2" creationId="{3D636D6B-164B-46E8-BF2A-40A846E08694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3" creationId="{36ABDDE2-C193-413D-8104-5029D692D4FA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4" creationId="{31BD48BE-339F-4AF9-80E1-40B9F89FEEC4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5" creationId="{53436E8F-3BE0-4E57-BDA3-B2E862284C53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6" creationId="{4AAB1E93-CC76-4A32-985D-3A77BFABA495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7" creationId="{4E5D620B-4D80-4156-8ED3-C317AF895B72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8" creationId="{30FD2CD1-01B2-4159-8584-E69C72319568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29" creationId="{21D778B0-509B-4832-8BC9-3BC70373ACEB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0" creationId="{A3239B10-B2B7-4104-8272-1826E39EC343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1" creationId="{39446DE1-C4C4-4888-B870-7A99EF72DD8F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2" creationId="{CE561723-28EF-4F64-AD60-6790B98490FE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3" creationId="{2AB15980-1ABB-410D-938B-945E30225625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4" creationId="{446B100F-EDB7-4254-8CCA-A1857933F4EF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5" creationId="{D3EE0FC8-85D6-4FB9-8F7B-1DEB98A19A5E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6" creationId="{13CAD19D-ECB0-4C9C-8E11-8D4E711E1040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7" creationId="{315FD596-D1F3-4898-B178-BD62436FBAD0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8" creationId="{80940A40-BFFC-4E2E-A31D-8D18F4896331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39" creationId="{59D52835-DD11-4C81-A3EB-3BC043FFE45E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0" creationId="{B55FFF59-F193-40B8-AAE8-393A786DAD2A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1" creationId="{B9CADAF8-7BA0-47CD-8F15-E6236ADD935E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2" creationId="{C167EE70-2F5B-4364-AC27-459E5364D19F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3" creationId="{81C34029-E6D0-4A47-9E5B-C4BF82229BC4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4" creationId="{B0664E61-6293-4830-BE77-62B71E4F1275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5" creationId="{7EE24DCA-64D1-4B35-8B58-8899A76AD436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6" creationId="{84BC39BD-D49D-4682-B7B1-810AD07851C6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7" creationId="{C3F04C2A-42C4-4479-BEC5-5F1AB04B8F97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8" creationId="{2752840C-85C7-48B1-B52D-F3F70D6601B9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49" creationId="{091FE30A-C565-43C8-A73E-A6083A78AC40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50" creationId="{1DD20BE6-3645-4DD0-A150-8FD70B5C62A2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51" creationId="{309646AF-0F18-48D4-859C-31AC49A2CD93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52" creationId="{F020097F-EB18-46AC-B750-C4127631F54E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53" creationId="{7112006D-C476-41B0-A81E-D077647642BC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54" creationId="{DB81A8B7-EF12-43E4-9F4C-D5A3B76AEC02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55" creationId="{1EC24531-44BE-4A24-8445-1B1289B293D2}"/>
          </ac:spMkLst>
        </pc:spChg>
        <pc:spChg chg="add mod">
          <ac:chgData name="Thomas GENDRE" userId="d35203d9-4437-4bc8-800a-27ece027cf04" providerId="ADAL" clId="{9CBB34C5-B6D5-4409-9180-F7E2814DC9E2}" dt="2021-05-25T09:55:19.757" v="2479" actId="1076"/>
          <ac:spMkLst>
            <pc:docMk/>
            <pc:sldMk cId="2166528787" sldId="287"/>
            <ac:spMk id="56" creationId="{FC62AA6C-8880-4010-8DE6-42B54BD027AA}"/>
          </ac:spMkLst>
        </pc:spChg>
        <pc:grpChg chg="add mod">
          <ac:chgData name="Thomas GENDRE" userId="d35203d9-4437-4bc8-800a-27ece027cf04" providerId="ADAL" clId="{9CBB34C5-B6D5-4409-9180-F7E2814DC9E2}" dt="2021-05-25T09:55:19.757" v="2479" actId="1076"/>
          <ac:grpSpMkLst>
            <pc:docMk/>
            <pc:sldMk cId="2166528787" sldId="287"/>
            <ac:grpSpMk id="5" creationId="{CC955B57-8272-4D16-BA6A-A73318E7F166}"/>
          </ac:grpSpMkLst>
        </pc:grpChg>
        <pc:grpChg chg="add mod">
          <ac:chgData name="Thomas GENDRE" userId="d35203d9-4437-4bc8-800a-27ece027cf04" providerId="ADAL" clId="{9CBB34C5-B6D5-4409-9180-F7E2814DC9E2}" dt="2021-05-25T09:55:19.757" v="2479" actId="1076"/>
          <ac:grpSpMkLst>
            <pc:docMk/>
            <pc:sldMk cId="2166528787" sldId="287"/>
            <ac:grpSpMk id="10" creationId="{7506F5EC-6BC5-43FE-9802-960A40DAA54A}"/>
          </ac:grpSpMkLst>
        </pc:grpChg>
        <pc:grpChg chg="add mod">
          <ac:chgData name="Thomas GENDRE" userId="d35203d9-4437-4bc8-800a-27ece027cf04" providerId="ADAL" clId="{9CBB34C5-B6D5-4409-9180-F7E2814DC9E2}" dt="2021-05-25T09:55:19.757" v="2479" actId="1076"/>
          <ac:grpSpMkLst>
            <pc:docMk/>
            <pc:sldMk cId="2166528787" sldId="287"/>
            <ac:grpSpMk id="13" creationId="{F0C42F58-09C2-444C-94F2-4A40BBD3AA8B}"/>
          </ac:grpSpMkLst>
        </pc:grpChg>
        <pc:grpChg chg="add mod">
          <ac:chgData name="Thomas GENDRE" userId="d35203d9-4437-4bc8-800a-27ece027cf04" providerId="ADAL" clId="{9CBB34C5-B6D5-4409-9180-F7E2814DC9E2}" dt="2021-05-25T09:55:19.757" v="2479" actId="1076"/>
          <ac:grpSpMkLst>
            <pc:docMk/>
            <pc:sldMk cId="2166528787" sldId="287"/>
            <ac:grpSpMk id="17" creationId="{4E4C361F-8DCC-4E4D-86E7-6CD3B3C81C92}"/>
          </ac:grpSpMkLst>
        </pc:grpChg>
        <pc:grpChg chg="add mod">
          <ac:chgData name="Thomas GENDRE" userId="d35203d9-4437-4bc8-800a-27ece027cf04" providerId="ADAL" clId="{9CBB34C5-B6D5-4409-9180-F7E2814DC9E2}" dt="2021-05-25T09:55:19.757" v="2479" actId="1076"/>
          <ac:grpSpMkLst>
            <pc:docMk/>
            <pc:sldMk cId="2166528787" sldId="287"/>
            <ac:grpSpMk id="18" creationId="{D7194B1D-B18A-45A8-9E2D-ED5E78606B1F}"/>
          </ac:grpSpMkLst>
        </pc:grpChg>
        <pc:grpChg chg="add mod">
          <ac:chgData name="Thomas GENDRE" userId="d35203d9-4437-4bc8-800a-27ece027cf04" providerId="ADAL" clId="{9CBB34C5-B6D5-4409-9180-F7E2814DC9E2}" dt="2021-05-25T09:55:19.757" v="2479" actId="1076"/>
          <ac:grpSpMkLst>
            <pc:docMk/>
            <pc:sldMk cId="2166528787" sldId="287"/>
            <ac:grpSpMk id="21" creationId="{D8FF80CF-DCCC-4C39-B089-CF8A06BE7E12}"/>
          </ac:grpSpMkLst>
        </pc:grpChg>
        <pc:picChg chg="add mod modCrop">
          <ac:chgData name="Thomas GENDRE" userId="d35203d9-4437-4bc8-800a-27ece027cf04" providerId="ADAL" clId="{9CBB34C5-B6D5-4409-9180-F7E2814DC9E2}" dt="2021-05-25T09:55:16.400" v="2478" actId="1076"/>
          <ac:picMkLst>
            <pc:docMk/>
            <pc:sldMk cId="2166528787" sldId="287"/>
            <ac:picMk id="4" creationId="{D7F00F19-4B71-4B69-8837-93C916C0A241}"/>
          </ac:picMkLst>
        </pc:picChg>
        <pc:cxnChg chg="add mod">
          <ac:chgData name="Thomas GENDRE" userId="d35203d9-4437-4bc8-800a-27ece027cf04" providerId="ADAL" clId="{9CBB34C5-B6D5-4409-9180-F7E2814DC9E2}" dt="2021-05-25T09:55:19.757" v="2479" actId="1076"/>
          <ac:cxnSpMkLst>
            <pc:docMk/>
            <pc:sldMk cId="2166528787" sldId="287"/>
            <ac:cxnSpMk id="11" creationId="{72770737-61EE-4255-B1F0-B5D88ED00913}"/>
          </ac:cxnSpMkLst>
        </pc:cxnChg>
        <pc:cxnChg chg="add mod">
          <ac:chgData name="Thomas GENDRE" userId="d35203d9-4437-4bc8-800a-27ece027cf04" providerId="ADAL" clId="{9CBB34C5-B6D5-4409-9180-F7E2814DC9E2}" dt="2021-05-25T09:55:19.757" v="2479" actId="1076"/>
          <ac:cxnSpMkLst>
            <pc:docMk/>
            <pc:sldMk cId="2166528787" sldId="287"/>
            <ac:cxnSpMk id="12" creationId="{25C38510-00C6-4EEE-9853-CBED09F80E71}"/>
          </ac:cxnSpMkLst>
        </pc:cxnChg>
      </pc:sldChg>
      <pc:sldChg chg="addSp modSp new mod">
        <pc:chgData name="Thomas GENDRE" userId="d35203d9-4437-4bc8-800a-27ece027cf04" providerId="ADAL" clId="{9CBB34C5-B6D5-4409-9180-F7E2814DC9E2}" dt="2021-05-25T09:56:54.279" v="2500" actId="1076"/>
        <pc:sldMkLst>
          <pc:docMk/>
          <pc:sldMk cId="2800654707" sldId="288"/>
        </pc:sldMkLst>
        <pc:spChg chg="mod">
          <ac:chgData name="Thomas GENDRE" userId="d35203d9-4437-4bc8-800a-27ece027cf04" providerId="ADAL" clId="{9CBB34C5-B6D5-4409-9180-F7E2814DC9E2}" dt="2021-05-25T09:56:29.737" v="2493" actId="20577"/>
          <ac:spMkLst>
            <pc:docMk/>
            <pc:sldMk cId="2800654707" sldId="288"/>
            <ac:spMk id="2" creationId="{8F7E714E-E4CA-4521-9AFD-8ED2E1534C90}"/>
          </ac:spMkLst>
        </pc:spChg>
        <pc:picChg chg="add mod">
          <ac:chgData name="Thomas GENDRE" userId="d35203d9-4437-4bc8-800a-27ece027cf04" providerId="ADAL" clId="{9CBB34C5-B6D5-4409-9180-F7E2814DC9E2}" dt="2021-05-25T09:56:54.279" v="2500" actId="1076"/>
          <ac:picMkLst>
            <pc:docMk/>
            <pc:sldMk cId="2800654707" sldId="288"/>
            <ac:picMk id="4" creationId="{E621F96E-C268-4557-B33D-0706C3532F80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13:49:41.424" v="4055" actId="1076"/>
        <pc:sldMkLst>
          <pc:docMk/>
          <pc:sldMk cId="3556131088" sldId="289"/>
        </pc:sldMkLst>
        <pc:spChg chg="mod">
          <ac:chgData name="Thomas GENDRE" userId="d35203d9-4437-4bc8-800a-27ece027cf04" providerId="ADAL" clId="{9CBB34C5-B6D5-4409-9180-F7E2814DC9E2}" dt="2021-05-25T13:48:49.452" v="4046" actId="20577"/>
          <ac:spMkLst>
            <pc:docMk/>
            <pc:sldMk cId="3556131088" sldId="289"/>
            <ac:spMk id="2" creationId="{98AC74EF-5729-418A-A8D9-2B5399C588E1}"/>
          </ac:spMkLst>
        </pc:spChg>
        <pc:picChg chg="add del mod">
          <ac:chgData name="Thomas GENDRE" userId="d35203d9-4437-4bc8-800a-27ece027cf04" providerId="ADAL" clId="{9CBB34C5-B6D5-4409-9180-F7E2814DC9E2}" dt="2021-05-25T13:49:02.956" v="4048" actId="478"/>
          <ac:picMkLst>
            <pc:docMk/>
            <pc:sldMk cId="3556131088" sldId="289"/>
            <ac:picMk id="4" creationId="{12442083-01D3-42E6-BE9A-40858CB41159}"/>
          </ac:picMkLst>
        </pc:picChg>
        <pc:picChg chg="add mod">
          <ac:chgData name="Thomas GENDRE" userId="d35203d9-4437-4bc8-800a-27ece027cf04" providerId="ADAL" clId="{9CBB34C5-B6D5-4409-9180-F7E2814DC9E2}" dt="2021-05-25T13:49:41.424" v="4055" actId="1076"/>
          <ac:picMkLst>
            <pc:docMk/>
            <pc:sldMk cId="3556131088" sldId="289"/>
            <ac:picMk id="6" creationId="{26122FFE-0B3F-4369-858D-D7B880A7CF8A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4:08:54.543" v="4805" actId="1076"/>
        <pc:sldMkLst>
          <pc:docMk/>
          <pc:sldMk cId="1599229651" sldId="290"/>
        </pc:sldMkLst>
        <pc:spChg chg="mod">
          <ac:chgData name="Thomas GENDRE" userId="d35203d9-4437-4bc8-800a-27ece027cf04" providerId="ADAL" clId="{9CBB34C5-B6D5-4409-9180-F7E2814DC9E2}" dt="2021-05-25T14:07:50.166" v="4764"/>
          <ac:spMkLst>
            <pc:docMk/>
            <pc:sldMk cId="1599229651" sldId="290"/>
            <ac:spMk id="2" creationId="{0EC852D6-6852-4AE0-9107-2E78CAFEE6B1}"/>
          </ac:spMkLst>
        </pc:spChg>
        <pc:spChg chg="mod">
          <ac:chgData name="Thomas GENDRE" userId="d35203d9-4437-4bc8-800a-27ece027cf04" providerId="ADAL" clId="{9CBB34C5-B6D5-4409-9180-F7E2814DC9E2}" dt="2021-05-25T14:08:48.989" v="4803" actId="20577"/>
          <ac:spMkLst>
            <pc:docMk/>
            <pc:sldMk cId="1599229651" sldId="290"/>
            <ac:spMk id="3" creationId="{5D78ADB4-DFB7-47D2-9079-B2D9154FBFE5}"/>
          </ac:spMkLst>
        </pc:spChg>
        <pc:picChg chg="add mod">
          <ac:chgData name="Thomas GENDRE" userId="d35203d9-4437-4bc8-800a-27ece027cf04" providerId="ADAL" clId="{9CBB34C5-B6D5-4409-9180-F7E2814DC9E2}" dt="2021-05-25T14:08:54.543" v="4805" actId="1076"/>
          <ac:picMkLst>
            <pc:docMk/>
            <pc:sldMk cId="1599229651" sldId="290"/>
            <ac:picMk id="4" creationId="{450EFB4E-F33F-46C4-8840-5AC77EF0121E}"/>
          </ac:picMkLst>
        </pc:picChg>
      </pc:sldChg>
      <pc:sldChg chg="modSp add mod">
        <pc:chgData name="Thomas GENDRE" userId="d35203d9-4437-4bc8-800a-27ece027cf04" providerId="ADAL" clId="{9CBB34C5-B6D5-4409-9180-F7E2814DC9E2}" dt="2021-05-25T12:48:44.295" v="2903" actId="20577"/>
        <pc:sldMkLst>
          <pc:docMk/>
          <pc:sldMk cId="2006299395" sldId="291"/>
        </pc:sldMkLst>
        <pc:spChg chg="mod">
          <ac:chgData name="Thomas GENDRE" userId="d35203d9-4437-4bc8-800a-27ece027cf04" providerId="ADAL" clId="{9CBB34C5-B6D5-4409-9180-F7E2814DC9E2}" dt="2021-05-25T12:42:11.063" v="2518" actId="20577"/>
          <ac:spMkLst>
            <pc:docMk/>
            <pc:sldMk cId="2006299395" sldId="291"/>
            <ac:spMk id="2" creationId="{A8E938CF-08F3-40BC-BDB6-1378E9199833}"/>
          </ac:spMkLst>
        </pc:spChg>
        <pc:spChg chg="mod">
          <ac:chgData name="Thomas GENDRE" userId="d35203d9-4437-4bc8-800a-27ece027cf04" providerId="ADAL" clId="{9CBB34C5-B6D5-4409-9180-F7E2814DC9E2}" dt="2021-05-25T12:48:44.295" v="2903" actId="20577"/>
          <ac:spMkLst>
            <pc:docMk/>
            <pc:sldMk cId="2006299395" sldId="291"/>
            <ac:spMk id="3" creationId="{7242ED73-B814-4C47-8F46-5D1DE2D29975}"/>
          </ac:spMkLst>
        </pc:spChg>
      </pc:sldChg>
      <pc:sldChg chg="addSp delSp modSp add mod">
        <pc:chgData name="Thomas GENDRE" userId="d35203d9-4437-4bc8-800a-27ece027cf04" providerId="ADAL" clId="{9CBB34C5-B6D5-4409-9180-F7E2814DC9E2}" dt="2021-05-25T13:02:42.386" v="3024" actId="20577"/>
        <pc:sldMkLst>
          <pc:docMk/>
          <pc:sldMk cId="3843650095" sldId="292"/>
        </pc:sldMkLst>
        <pc:spChg chg="mod">
          <ac:chgData name="Thomas GENDRE" userId="d35203d9-4437-4bc8-800a-27ece027cf04" providerId="ADAL" clId="{9CBB34C5-B6D5-4409-9180-F7E2814DC9E2}" dt="2021-05-25T13:02:00.063" v="2981" actId="20577"/>
          <ac:spMkLst>
            <pc:docMk/>
            <pc:sldMk cId="3843650095" sldId="292"/>
            <ac:spMk id="3" creationId="{171FCF2C-6F3B-4BBD-B079-9E4931ED9BDE}"/>
          </ac:spMkLst>
        </pc:spChg>
        <pc:spChg chg="add mod">
          <ac:chgData name="Thomas GENDRE" userId="d35203d9-4437-4bc8-800a-27ece027cf04" providerId="ADAL" clId="{9CBB34C5-B6D5-4409-9180-F7E2814DC9E2}" dt="2021-05-25T13:02:42.386" v="3024" actId="20577"/>
          <ac:spMkLst>
            <pc:docMk/>
            <pc:sldMk cId="3843650095" sldId="292"/>
            <ac:spMk id="6" creationId="{FEF1A0EA-2D2C-436E-BF7A-A2BDBA8241EA}"/>
          </ac:spMkLst>
        </pc:spChg>
        <pc:spChg chg="del">
          <ac:chgData name="Thomas GENDRE" userId="d35203d9-4437-4bc8-800a-27ece027cf04" providerId="ADAL" clId="{9CBB34C5-B6D5-4409-9180-F7E2814DC9E2}" dt="2021-05-25T13:02:02.646" v="2982" actId="478"/>
          <ac:spMkLst>
            <pc:docMk/>
            <pc:sldMk cId="3843650095" sldId="292"/>
            <ac:spMk id="10" creationId="{9925D9DC-5FDD-4B88-810C-D62F60A29881}"/>
          </ac:spMkLst>
        </pc:spChg>
        <pc:picChg chg="add mod">
          <ac:chgData name="Thomas GENDRE" userId="d35203d9-4437-4bc8-800a-27ece027cf04" providerId="ADAL" clId="{9CBB34C5-B6D5-4409-9180-F7E2814DC9E2}" dt="2021-05-25T13:02:07.544" v="2984" actId="1076"/>
          <ac:picMkLst>
            <pc:docMk/>
            <pc:sldMk cId="3843650095" sldId="292"/>
            <ac:picMk id="5" creationId="{8C276DA2-14BA-4B06-BB13-CB0C9D5C46EB}"/>
          </ac:picMkLst>
        </pc:picChg>
      </pc:sldChg>
      <pc:sldChg chg="addSp delSp modSp new mod setBg">
        <pc:chgData name="Thomas GENDRE" userId="d35203d9-4437-4bc8-800a-27ece027cf04" providerId="ADAL" clId="{9CBB34C5-B6D5-4409-9180-F7E2814DC9E2}" dt="2021-05-25T13:52:47.180" v="4239" actId="1076"/>
        <pc:sldMkLst>
          <pc:docMk/>
          <pc:sldMk cId="559851805" sldId="293"/>
        </pc:sldMkLst>
        <pc:spChg chg="mod">
          <ac:chgData name="Thomas GENDRE" userId="d35203d9-4437-4bc8-800a-27ece027cf04" providerId="ADAL" clId="{9CBB34C5-B6D5-4409-9180-F7E2814DC9E2}" dt="2021-05-25T13:50:19.698" v="4077" actId="26606"/>
          <ac:spMkLst>
            <pc:docMk/>
            <pc:sldMk cId="559851805" sldId="293"/>
            <ac:spMk id="2" creationId="{27AEC721-BAA6-43C8-AADF-2AFE4080D507}"/>
          </ac:spMkLst>
        </pc:spChg>
        <pc:spChg chg="add del mod">
          <ac:chgData name="Thomas GENDRE" userId="d35203d9-4437-4bc8-800a-27ece027cf04" providerId="ADAL" clId="{9CBB34C5-B6D5-4409-9180-F7E2814DC9E2}" dt="2021-05-25T13:52:27.707" v="4234" actId="20577"/>
          <ac:spMkLst>
            <pc:docMk/>
            <pc:sldMk cId="559851805" sldId="293"/>
            <ac:spMk id="3" creationId="{3CC1E103-020C-4C9D-9E21-D8DD29A840D9}"/>
          </ac:spMkLst>
        </pc:spChg>
        <pc:spChg chg="add del">
          <ac:chgData name="Thomas GENDRE" userId="d35203d9-4437-4bc8-800a-27ece027cf04" providerId="ADAL" clId="{9CBB34C5-B6D5-4409-9180-F7E2814DC9E2}" dt="2021-05-25T13:50:19.698" v="4077" actId="26606"/>
          <ac:spMkLst>
            <pc:docMk/>
            <pc:sldMk cId="559851805" sldId="293"/>
            <ac:spMk id="9" creationId="{D4771268-CB57-404A-9271-370EB28F6090}"/>
          </ac:spMkLst>
        </pc:spChg>
        <pc:picChg chg="add mod">
          <ac:chgData name="Thomas GENDRE" userId="d35203d9-4437-4bc8-800a-27ece027cf04" providerId="ADAL" clId="{9CBB34C5-B6D5-4409-9180-F7E2814DC9E2}" dt="2021-05-25T13:50:50.052" v="4078" actId="1076"/>
          <ac:picMkLst>
            <pc:docMk/>
            <pc:sldMk cId="559851805" sldId="293"/>
            <ac:picMk id="4" creationId="{D8CE98D7-1B4F-4AD0-AFAE-548D4FEB3C87}"/>
          </ac:picMkLst>
        </pc:picChg>
        <pc:picChg chg="add mod">
          <ac:chgData name="Thomas GENDRE" userId="d35203d9-4437-4bc8-800a-27ece027cf04" providerId="ADAL" clId="{9CBB34C5-B6D5-4409-9180-F7E2814DC9E2}" dt="2021-05-25T13:52:47.180" v="4239" actId="1076"/>
          <ac:picMkLst>
            <pc:docMk/>
            <pc:sldMk cId="559851805" sldId="293"/>
            <ac:picMk id="6" creationId="{52D56208-3932-4163-9C84-8DB8A03BCB75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3:53:29.938" v="4276"/>
        <pc:sldMkLst>
          <pc:docMk/>
          <pc:sldMk cId="1078064405" sldId="294"/>
        </pc:sldMkLst>
        <pc:spChg chg="mod">
          <ac:chgData name="Thomas GENDRE" userId="d35203d9-4437-4bc8-800a-27ece027cf04" providerId="ADAL" clId="{9CBB34C5-B6D5-4409-9180-F7E2814DC9E2}" dt="2021-05-25T13:53:23.975" v="4275" actId="20577"/>
          <ac:spMkLst>
            <pc:docMk/>
            <pc:sldMk cId="1078064405" sldId="294"/>
            <ac:spMk id="2" creationId="{258F41A2-00B7-4B02-AC6E-2AE4D1EB9E9C}"/>
          </ac:spMkLst>
        </pc:spChg>
        <pc:grpChg chg="add mod">
          <ac:chgData name="Thomas GENDRE" userId="d35203d9-4437-4bc8-800a-27ece027cf04" providerId="ADAL" clId="{9CBB34C5-B6D5-4409-9180-F7E2814DC9E2}" dt="2021-05-25T13:53:29.938" v="4276"/>
          <ac:grpSpMkLst>
            <pc:docMk/>
            <pc:sldMk cId="1078064405" sldId="294"/>
            <ac:grpSpMk id="4" creationId="{70F53E26-B2DE-4E04-83F5-E64C2FEA3291}"/>
          </ac:grpSpMkLst>
        </pc:grp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5" creationId="{2E41DAE7-B587-4014-9852-CBF4B60E3F2E}"/>
          </ac:picMkLst>
        </pc:pic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6" creationId="{150BBF61-4F21-4480-8DE9-996EF7925B5B}"/>
          </ac:picMkLst>
        </pc:pic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7" creationId="{E65A5BEF-518F-4CAC-89ED-F9A79608D0CF}"/>
          </ac:picMkLst>
        </pc:pic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8" creationId="{FDF258E7-7074-4F03-BE59-93A4F126221A}"/>
          </ac:picMkLst>
        </pc:pic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9" creationId="{38B95A2D-2916-402B-BEB1-F08D0014962E}"/>
          </ac:picMkLst>
        </pc:pic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10" creationId="{D80494F8-B1A5-4EF9-918B-74C44C247317}"/>
          </ac:picMkLst>
        </pc:pic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11" creationId="{4B3DCCFE-5DFF-44DC-B07F-1BB03273994D}"/>
          </ac:picMkLst>
        </pc:pic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12" creationId="{994040BD-726F-456E-958A-8F8686F3303E}"/>
          </ac:picMkLst>
        </pc:picChg>
        <pc:picChg chg="add mod">
          <ac:chgData name="Thomas GENDRE" userId="d35203d9-4437-4bc8-800a-27ece027cf04" providerId="ADAL" clId="{9CBB34C5-B6D5-4409-9180-F7E2814DC9E2}" dt="2021-05-25T13:53:29.938" v="4276"/>
          <ac:picMkLst>
            <pc:docMk/>
            <pc:sldMk cId="1078064405" sldId="294"/>
            <ac:picMk id="13" creationId="{811EDB5E-10CB-4269-8CC6-47AD1BDE22E6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3:57:55.367" v="4375" actId="1076"/>
        <pc:sldMkLst>
          <pc:docMk/>
          <pc:sldMk cId="177486956" sldId="295"/>
        </pc:sldMkLst>
        <pc:spChg chg="mod">
          <ac:chgData name="Thomas GENDRE" userId="d35203d9-4437-4bc8-800a-27ece027cf04" providerId="ADAL" clId="{9CBB34C5-B6D5-4409-9180-F7E2814DC9E2}" dt="2021-05-25T13:56:05.327" v="4289" actId="20577"/>
          <ac:spMkLst>
            <pc:docMk/>
            <pc:sldMk cId="177486956" sldId="295"/>
            <ac:spMk id="2" creationId="{45B47E0A-9658-4721-8DE6-23A45EFD15F5}"/>
          </ac:spMkLst>
        </pc:spChg>
        <pc:spChg chg="mod">
          <ac:chgData name="Thomas GENDRE" userId="d35203d9-4437-4bc8-800a-27ece027cf04" providerId="ADAL" clId="{9CBB34C5-B6D5-4409-9180-F7E2814DC9E2}" dt="2021-05-25T13:57:48.182" v="4373"/>
          <ac:spMkLst>
            <pc:docMk/>
            <pc:sldMk cId="177486956" sldId="295"/>
            <ac:spMk id="3" creationId="{F6F1FB57-5123-497F-AEB1-0274160BEEF6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6" creationId="{DD31AF80-9284-4E4E-9267-8B649B6C7235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7" creationId="{1C737D4A-78F9-43FF-AAFB-0421EDAB2457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8" creationId="{64CFE7FB-7017-455F-9FBF-121C9A41AE06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13" creationId="{26073CC9-7EC8-4AE1-91E1-1970A1539661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14" creationId="{38AB53CD-0DC7-4874-BA1B-138B00D6CCE4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15" creationId="{2610AB54-5195-4062-9D03-D8F41C8F06D3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16" creationId="{C8ED48CF-41B0-4E3F-9CDD-978EA23ECD85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17" creationId="{5B99CC56-FC2E-4B83-BF2E-A4729E7BE498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18" creationId="{E3AE7488-75B4-4459-9948-7E23C5C8F9D4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0" creationId="{D6DF264F-11CA-40AD-B1B2-FC8D20851B81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1" creationId="{0949D314-835A-4AE3-832C-B9FE50B4EDF8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2" creationId="{FB36C04D-A7EC-4A8D-8E00-C098D45EA2F6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3" creationId="{1DBCB140-D7AF-4D81-9147-B5A4BAAF26CC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4" creationId="{A3BCCC80-88C4-4CE4-A068-DCCA65CEAB3B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5" creationId="{96E3B5F4-B22B-4391-ACFE-A01AA41A7A3F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7" creationId="{8CADEE96-4584-46AF-8AF0-37659801178C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8" creationId="{12E3C417-9EDA-4318-9F06-48A17D4EC586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29" creationId="{2562B13E-CF41-464C-9B4F-102B7A7B5223}"/>
          </ac:spMkLst>
        </pc:spChg>
        <pc:spChg chg="add mod">
          <ac:chgData name="Thomas GENDRE" userId="d35203d9-4437-4bc8-800a-27ece027cf04" providerId="ADAL" clId="{9CBB34C5-B6D5-4409-9180-F7E2814DC9E2}" dt="2021-05-25T13:57:30.603" v="4367" actId="1076"/>
          <ac:spMkLst>
            <pc:docMk/>
            <pc:sldMk cId="177486956" sldId="295"/>
            <ac:spMk id="30" creationId="{B90A8CC6-6E3C-45A1-8873-07A53351265C}"/>
          </ac:spMkLst>
        </pc:spChg>
        <pc:grpChg chg="add mod">
          <ac:chgData name="Thomas GENDRE" userId="d35203d9-4437-4bc8-800a-27ece027cf04" providerId="ADAL" clId="{9CBB34C5-B6D5-4409-9180-F7E2814DC9E2}" dt="2021-05-25T13:57:30.603" v="4367" actId="1076"/>
          <ac:grpSpMkLst>
            <pc:docMk/>
            <pc:sldMk cId="177486956" sldId="295"/>
            <ac:grpSpMk id="4" creationId="{01144FB3-8A9D-4243-A566-1AD8A23D59D7}"/>
          </ac:grpSpMkLst>
        </pc:grpChg>
        <pc:grpChg chg="add mod">
          <ac:chgData name="Thomas GENDRE" userId="d35203d9-4437-4bc8-800a-27ece027cf04" providerId="ADAL" clId="{9CBB34C5-B6D5-4409-9180-F7E2814DC9E2}" dt="2021-05-25T13:57:30.603" v="4367" actId="1076"/>
          <ac:grpSpMkLst>
            <pc:docMk/>
            <pc:sldMk cId="177486956" sldId="295"/>
            <ac:grpSpMk id="5" creationId="{5D80E3C9-2583-436B-BBF4-A8AADF500AB1}"/>
          </ac:grpSpMkLst>
        </pc:grpChg>
        <pc:grpChg chg="add mod">
          <ac:chgData name="Thomas GENDRE" userId="d35203d9-4437-4bc8-800a-27ece027cf04" providerId="ADAL" clId="{9CBB34C5-B6D5-4409-9180-F7E2814DC9E2}" dt="2021-05-25T13:57:30.603" v="4367" actId="1076"/>
          <ac:grpSpMkLst>
            <pc:docMk/>
            <pc:sldMk cId="177486956" sldId="295"/>
            <ac:grpSpMk id="9" creationId="{2C946003-21BB-463C-A03B-834E7DE5DB22}"/>
          </ac:grpSpMkLst>
        </pc:grpChg>
        <pc:grpChg chg="add mod">
          <ac:chgData name="Thomas GENDRE" userId="d35203d9-4437-4bc8-800a-27ece027cf04" providerId="ADAL" clId="{9CBB34C5-B6D5-4409-9180-F7E2814DC9E2}" dt="2021-05-25T13:57:30.603" v="4367" actId="1076"/>
          <ac:grpSpMkLst>
            <pc:docMk/>
            <pc:sldMk cId="177486956" sldId="295"/>
            <ac:grpSpMk id="10" creationId="{16667F02-2B92-4BFC-8801-869C014CD9E0}"/>
          </ac:grpSpMkLst>
        </pc:grpChg>
        <pc:grpChg chg="add mod">
          <ac:chgData name="Thomas GENDRE" userId="d35203d9-4437-4bc8-800a-27ece027cf04" providerId="ADAL" clId="{9CBB34C5-B6D5-4409-9180-F7E2814DC9E2}" dt="2021-05-25T13:57:30.603" v="4367" actId="1076"/>
          <ac:grpSpMkLst>
            <pc:docMk/>
            <pc:sldMk cId="177486956" sldId="295"/>
            <ac:grpSpMk id="11" creationId="{DE678F3A-1B6B-4FF2-A8B4-70DDF244F191}"/>
          </ac:grpSpMkLst>
        </pc:grpChg>
        <pc:grpChg chg="add mod">
          <ac:chgData name="Thomas GENDRE" userId="d35203d9-4437-4bc8-800a-27ece027cf04" providerId="ADAL" clId="{9CBB34C5-B6D5-4409-9180-F7E2814DC9E2}" dt="2021-05-25T13:57:30.603" v="4367" actId="1076"/>
          <ac:grpSpMkLst>
            <pc:docMk/>
            <pc:sldMk cId="177486956" sldId="295"/>
            <ac:grpSpMk id="12" creationId="{F0F03741-9F45-43BF-AD40-28198CBFE9B3}"/>
          </ac:grpSpMkLst>
        </pc:grpChg>
        <pc:grpChg chg="add mod">
          <ac:chgData name="Thomas GENDRE" userId="d35203d9-4437-4bc8-800a-27ece027cf04" providerId="ADAL" clId="{9CBB34C5-B6D5-4409-9180-F7E2814DC9E2}" dt="2021-05-25T13:57:30.603" v="4367" actId="1076"/>
          <ac:grpSpMkLst>
            <pc:docMk/>
            <pc:sldMk cId="177486956" sldId="295"/>
            <ac:grpSpMk id="19" creationId="{745841FC-DC85-47CE-9294-625D57CC027B}"/>
          </ac:grpSpMkLst>
        </pc:grpChg>
        <pc:grpChg chg="add mod">
          <ac:chgData name="Thomas GENDRE" userId="d35203d9-4437-4bc8-800a-27ece027cf04" providerId="ADAL" clId="{9CBB34C5-B6D5-4409-9180-F7E2814DC9E2}" dt="2021-05-25T13:57:30.603" v="4367" actId="1076"/>
          <ac:grpSpMkLst>
            <pc:docMk/>
            <pc:sldMk cId="177486956" sldId="295"/>
            <ac:grpSpMk id="26" creationId="{EC2CA40C-2B0F-4892-8D54-C6DD1F1FCB0B}"/>
          </ac:grpSpMkLst>
        </pc:grpChg>
        <pc:picChg chg="add mod">
          <ac:chgData name="Thomas GENDRE" userId="d35203d9-4437-4bc8-800a-27ece027cf04" providerId="ADAL" clId="{9CBB34C5-B6D5-4409-9180-F7E2814DC9E2}" dt="2021-05-25T13:57:32.538" v="4368" actId="1076"/>
          <ac:picMkLst>
            <pc:docMk/>
            <pc:sldMk cId="177486956" sldId="295"/>
            <ac:picMk id="31" creationId="{28964BDE-51D3-421F-B233-576D68AC59F1}"/>
          </ac:picMkLst>
        </pc:picChg>
        <pc:picChg chg="add mod">
          <ac:chgData name="Thomas GENDRE" userId="d35203d9-4437-4bc8-800a-27ece027cf04" providerId="ADAL" clId="{9CBB34C5-B6D5-4409-9180-F7E2814DC9E2}" dt="2021-05-25T13:57:36.334" v="4369" actId="1076"/>
          <ac:picMkLst>
            <pc:docMk/>
            <pc:sldMk cId="177486956" sldId="295"/>
            <ac:picMk id="32" creationId="{DDE16078-CA76-4F45-B807-4FFC1C40B6F0}"/>
          </ac:picMkLst>
        </pc:picChg>
        <pc:picChg chg="add mod">
          <ac:chgData name="Thomas GENDRE" userId="d35203d9-4437-4bc8-800a-27ece027cf04" providerId="ADAL" clId="{9CBB34C5-B6D5-4409-9180-F7E2814DC9E2}" dt="2021-05-25T13:57:55.367" v="4375" actId="1076"/>
          <ac:picMkLst>
            <pc:docMk/>
            <pc:sldMk cId="177486956" sldId="295"/>
            <ac:picMk id="33" creationId="{651E53AB-0286-4E0D-B1D3-DE48AB513A54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13:59:39.943" v="4419" actId="1076"/>
        <pc:sldMkLst>
          <pc:docMk/>
          <pc:sldMk cId="4047267164" sldId="296"/>
        </pc:sldMkLst>
        <pc:spChg chg="mod">
          <ac:chgData name="Thomas GENDRE" userId="d35203d9-4437-4bc8-800a-27ece027cf04" providerId="ADAL" clId="{9CBB34C5-B6D5-4409-9180-F7E2814DC9E2}" dt="2021-05-25T13:58:12.846" v="4384" actId="20577"/>
          <ac:spMkLst>
            <pc:docMk/>
            <pc:sldMk cId="4047267164" sldId="296"/>
            <ac:spMk id="2" creationId="{DC33DD8B-33B1-4183-A201-509AD3C31561}"/>
          </ac:spMkLst>
        </pc:spChg>
        <pc:spChg chg="add del mod">
          <ac:chgData name="Thomas GENDRE" userId="d35203d9-4437-4bc8-800a-27ece027cf04" providerId="ADAL" clId="{9CBB34C5-B6D5-4409-9180-F7E2814DC9E2}" dt="2021-05-25T13:59:36.058" v="4418" actId="20577"/>
          <ac:spMkLst>
            <pc:docMk/>
            <pc:sldMk cId="4047267164" sldId="296"/>
            <ac:spMk id="3" creationId="{F1F26B61-3B14-4E21-A84B-CED7926E808E}"/>
          </ac:spMkLst>
        </pc:spChg>
        <pc:picChg chg="add mod">
          <ac:chgData name="Thomas GENDRE" userId="d35203d9-4437-4bc8-800a-27ece027cf04" providerId="ADAL" clId="{9CBB34C5-B6D5-4409-9180-F7E2814DC9E2}" dt="2021-05-25T13:58:43.396" v="4386"/>
          <ac:picMkLst>
            <pc:docMk/>
            <pc:sldMk cId="4047267164" sldId="296"/>
            <ac:picMk id="4" creationId="{203F94B5-8F7A-45CF-82DF-9FDF1FD22BEE}"/>
          </ac:picMkLst>
        </pc:picChg>
        <pc:picChg chg="add mod">
          <ac:chgData name="Thomas GENDRE" userId="d35203d9-4437-4bc8-800a-27ece027cf04" providerId="ADAL" clId="{9CBB34C5-B6D5-4409-9180-F7E2814DC9E2}" dt="2021-05-25T13:59:24.142" v="4407" actId="1076"/>
          <ac:picMkLst>
            <pc:docMk/>
            <pc:sldMk cId="4047267164" sldId="296"/>
            <ac:picMk id="5" creationId="{30D21488-E45A-444F-BBBA-CC7EA0FD5C53}"/>
          </ac:picMkLst>
        </pc:picChg>
        <pc:picChg chg="add mod">
          <ac:chgData name="Thomas GENDRE" userId="d35203d9-4437-4bc8-800a-27ece027cf04" providerId="ADAL" clId="{9CBB34C5-B6D5-4409-9180-F7E2814DC9E2}" dt="2021-05-25T13:59:39.943" v="4419" actId="1076"/>
          <ac:picMkLst>
            <pc:docMk/>
            <pc:sldMk cId="4047267164" sldId="296"/>
            <ac:picMk id="6" creationId="{EED14BD9-38DA-4BE3-8202-B15D22B3BE0B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4:02:49.555" v="4606" actId="1076"/>
        <pc:sldMkLst>
          <pc:docMk/>
          <pc:sldMk cId="3805930445" sldId="297"/>
        </pc:sldMkLst>
        <pc:spChg chg="mod">
          <ac:chgData name="Thomas GENDRE" userId="d35203d9-4437-4bc8-800a-27ece027cf04" providerId="ADAL" clId="{9CBB34C5-B6D5-4409-9180-F7E2814DC9E2}" dt="2021-05-25T14:00:06.904" v="4439" actId="20577"/>
          <ac:spMkLst>
            <pc:docMk/>
            <pc:sldMk cId="3805930445" sldId="297"/>
            <ac:spMk id="2" creationId="{463EBE30-4A27-481D-8F9B-092D55CBBD7D}"/>
          </ac:spMkLst>
        </pc:spChg>
        <pc:spChg chg="mod">
          <ac:chgData name="Thomas GENDRE" userId="d35203d9-4437-4bc8-800a-27ece027cf04" providerId="ADAL" clId="{9CBB34C5-B6D5-4409-9180-F7E2814DC9E2}" dt="2021-05-25T14:02:43.573" v="4604" actId="5793"/>
          <ac:spMkLst>
            <pc:docMk/>
            <pc:sldMk cId="3805930445" sldId="297"/>
            <ac:spMk id="3" creationId="{E16F43AC-5CEF-4993-9205-EA4916BCAF32}"/>
          </ac:spMkLst>
        </pc:spChg>
        <pc:graphicFrameChg chg="add mod">
          <ac:chgData name="Thomas GENDRE" userId="d35203d9-4437-4bc8-800a-27ece027cf04" providerId="ADAL" clId="{9CBB34C5-B6D5-4409-9180-F7E2814DC9E2}" dt="2021-05-25T14:02:49.555" v="4606" actId="1076"/>
          <ac:graphicFrameMkLst>
            <pc:docMk/>
            <pc:sldMk cId="3805930445" sldId="297"/>
            <ac:graphicFrameMk id="4" creationId="{18F6DF13-A432-4602-9B3B-8A747871D3CA}"/>
          </ac:graphicFrameMkLst>
        </pc:graphicFrameChg>
      </pc:sldChg>
      <pc:sldChg chg="addSp modSp new mod">
        <pc:chgData name="Thomas GENDRE" userId="d35203d9-4437-4bc8-800a-27ece027cf04" providerId="ADAL" clId="{9CBB34C5-B6D5-4409-9180-F7E2814DC9E2}" dt="2021-05-25T14:04:57.332" v="4640" actId="1076"/>
        <pc:sldMkLst>
          <pc:docMk/>
          <pc:sldMk cId="310737098" sldId="298"/>
        </pc:sldMkLst>
        <pc:spChg chg="mod">
          <ac:chgData name="Thomas GENDRE" userId="d35203d9-4437-4bc8-800a-27ece027cf04" providerId="ADAL" clId="{9CBB34C5-B6D5-4409-9180-F7E2814DC9E2}" dt="2021-05-25T14:03:06.803" v="4628" actId="20577"/>
          <ac:spMkLst>
            <pc:docMk/>
            <pc:sldMk cId="310737098" sldId="298"/>
            <ac:spMk id="2" creationId="{C36C252C-EE29-4B83-956A-541B6A63FEC9}"/>
          </ac:spMkLst>
        </pc:spChg>
        <pc:spChg chg="mod">
          <ac:chgData name="Thomas GENDRE" userId="d35203d9-4437-4bc8-800a-27ece027cf04" providerId="ADAL" clId="{9CBB34C5-B6D5-4409-9180-F7E2814DC9E2}" dt="2021-05-25T14:04:49.620" v="4638"/>
          <ac:spMkLst>
            <pc:docMk/>
            <pc:sldMk cId="310737098" sldId="298"/>
            <ac:spMk id="3" creationId="{AE8A0F1F-66C8-4413-B8D1-B3B091D4013C}"/>
          </ac:spMkLst>
        </pc:spChg>
        <pc:picChg chg="add mod">
          <ac:chgData name="Thomas GENDRE" userId="d35203d9-4437-4bc8-800a-27ece027cf04" providerId="ADAL" clId="{9CBB34C5-B6D5-4409-9180-F7E2814DC9E2}" dt="2021-05-25T14:04:57.332" v="4640" actId="1076"/>
          <ac:picMkLst>
            <pc:docMk/>
            <pc:sldMk cId="310737098" sldId="298"/>
            <ac:picMk id="4" creationId="{EB7DEF3B-F3CC-4D52-9FEA-138EDCA3898C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4:08:10.262" v="4773" actId="20577"/>
        <pc:sldMkLst>
          <pc:docMk/>
          <pc:sldMk cId="748428208" sldId="299"/>
        </pc:sldMkLst>
        <pc:spChg chg="mod">
          <ac:chgData name="Thomas GENDRE" userId="d35203d9-4437-4bc8-800a-27ece027cf04" providerId="ADAL" clId="{9CBB34C5-B6D5-4409-9180-F7E2814DC9E2}" dt="2021-05-25T14:07:45.541" v="4761"/>
          <ac:spMkLst>
            <pc:docMk/>
            <pc:sldMk cId="748428208" sldId="299"/>
            <ac:spMk id="2" creationId="{3E7F3BE8-0429-4088-82A0-554694549D73}"/>
          </ac:spMkLst>
        </pc:spChg>
        <pc:spChg chg="mod">
          <ac:chgData name="Thomas GENDRE" userId="d35203d9-4437-4bc8-800a-27ece027cf04" providerId="ADAL" clId="{9CBB34C5-B6D5-4409-9180-F7E2814DC9E2}" dt="2021-05-25T14:08:10.262" v="4773" actId="20577"/>
          <ac:spMkLst>
            <pc:docMk/>
            <pc:sldMk cId="748428208" sldId="299"/>
            <ac:spMk id="3" creationId="{8D347048-7CF0-454B-80E3-6C3326D3B81E}"/>
          </ac:spMkLst>
        </pc:spChg>
        <pc:picChg chg="add mod">
          <ac:chgData name="Thomas GENDRE" userId="d35203d9-4437-4bc8-800a-27ece027cf04" providerId="ADAL" clId="{9CBB34C5-B6D5-4409-9180-F7E2814DC9E2}" dt="2021-05-25T14:08:02.098" v="4766" actId="1076"/>
          <ac:picMkLst>
            <pc:docMk/>
            <pc:sldMk cId="748428208" sldId="299"/>
            <ac:picMk id="4" creationId="{82AB6302-2E10-48C7-8243-BA4632DC41E8}"/>
          </ac:picMkLst>
        </pc:picChg>
      </pc:sldChg>
      <pc:sldChg chg="addSp modSp new mod">
        <pc:chgData name="Thomas GENDRE" userId="d35203d9-4437-4bc8-800a-27ece027cf04" providerId="ADAL" clId="{9CBB34C5-B6D5-4409-9180-F7E2814DC9E2}" dt="2021-05-25T14:08:32.830" v="4790" actId="20577"/>
        <pc:sldMkLst>
          <pc:docMk/>
          <pc:sldMk cId="3115360139" sldId="300"/>
        </pc:sldMkLst>
        <pc:spChg chg="mod">
          <ac:chgData name="Thomas GENDRE" userId="d35203d9-4437-4bc8-800a-27ece027cf04" providerId="ADAL" clId="{9CBB34C5-B6D5-4409-9180-F7E2814DC9E2}" dt="2021-05-25T14:07:47.165" v="4762"/>
          <ac:spMkLst>
            <pc:docMk/>
            <pc:sldMk cId="3115360139" sldId="300"/>
            <ac:spMk id="2" creationId="{16877C31-4073-47D8-9FB1-1A5975A4545F}"/>
          </ac:spMkLst>
        </pc:spChg>
        <pc:spChg chg="mod">
          <ac:chgData name="Thomas GENDRE" userId="d35203d9-4437-4bc8-800a-27ece027cf04" providerId="ADAL" clId="{9CBB34C5-B6D5-4409-9180-F7E2814DC9E2}" dt="2021-05-25T14:08:32.830" v="4790" actId="20577"/>
          <ac:spMkLst>
            <pc:docMk/>
            <pc:sldMk cId="3115360139" sldId="300"/>
            <ac:spMk id="3" creationId="{DFF0DCF4-41B6-43DC-AA80-6EA1290DE5C2}"/>
          </ac:spMkLst>
        </pc:spChg>
        <pc:picChg chg="add mod">
          <ac:chgData name="Thomas GENDRE" userId="d35203d9-4437-4bc8-800a-27ece027cf04" providerId="ADAL" clId="{9CBB34C5-B6D5-4409-9180-F7E2814DC9E2}" dt="2021-05-25T14:08:23.526" v="4780" actId="1076"/>
          <ac:picMkLst>
            <pc:docMk/>
            <pc:sldMk cId="3115360139" sldId="300"/>
            <ac:picMk id="4" creationId="{CA672476-0BDC-4BE8-BF30-8EC6896CF3EA}"/>
          </ac:picMkLst>
        </pc:picChg>
      </pc:sldChg>
      <pc:sldChg chg="addSp delSp modSp new mod">
        <pc:chgData name="Thomas GENDRE" userId="d35203d9-4437-4bc8-800a-27ece027cf04" providerId="ADAL" clId="{9CBB34C5-B6D5-4409-9180-F7E2814DC9E2}" dt="2021-05-25T14:08:44.678" v="4798" actId="1076"/>
        <pc:sldMkLst>
          <pc:docMk/>
          <pc:sldMk cId="2959497189" sldId="301"/>
        </pc:sldMkLst>
        <pc:spChg chg="mod">
          <ac:chgData name="Thomas GENDRE" userId="d35203d9-4437-4bc8-800a-27ece027cf04" providerId="ADAL" clId="{9CBB34C5-B6D5-4409-9180-F7E2814DC9E2}" dt="2021-05-25T14:07:48.639" v="4763"/>
          <ac:spMkLst>
            <pc:docMk/>
            <pc:sldMk cId="2959497189" sldId="301"/>
            <ac:spMk id="2" creationId="{DA80619B-E2DC-4801-8CE5-1BB77ED5ED95}"/>
          </ac:spMkLst>
        </pc:spChg>
        <pc:spChg chg="add del mod">
          <ac:chgData name="Thomas GENDRE" userId="d35203d9-4437-4bc8-800a-27ece027cf04" providerId="ADAL" clId="{9CBB34C5-B6D5-4409-9180-F7E2814DC9E2}" dt="2021-05-25T14:08:36.927" v="4795" actId="20577"/>
          <ac:spMkLst>
            <pc:docMk/>
            <pc:sldMk cId="2959497189" sldId="301"/>
            <ac:spMk id="3" creationId="{975690BC-1F54-4BFD-8D20-47C73C013C94}"/>
          </ac:spMkLst>
        </pc:spChg>
        <pc:picChg chg="add mod">
          <ac:chgData name="Thomas GENDRE" userId="d35203d9-4437-4bc8-800a-27ece027cf04" providerId="ADAL" clId="{9CBB34C5-B6D5-4409-9180-F7E2814DC9E2}" dt="2021-05-25T14:05:28.444" v="4649"/>
          <ac:picMkLst>
            <pc:docMk/>
            <pc:sldMk cId="2959497189" sldId="301"/>
            <ac:picMk id="4" creationId="{F4534BA4-97FF-4597-AEDE-9F73D0F0B864}"/>
          </ac:picMkLst>
        </pc:picChg>
        <pc:picChg chg="add mod">
          <ac:chgData name="Thomas GENDRE" userId="d35203d9-4437-4bc8-800a-27ece027cf04" providerId="ADAL" clId="{9CBB34C5-B6D5-4409-9180-F7E2814DC9E2}" dt="2021-05-25T14:08:44.678" v="4798" actId="1076"/>
          <ac:picMkLst>
            <pc:docMk/>
            <pc:sldMk cId="2959497189" sldId="301"/>
            <ac:picMk id="5" creationId="{2875D4C3-FF76-4C7B-904A-9966ED1B67EF}"/>
          </ac:picMkLst>
        </pc:picChg>
      </pc:sldChg>
      <pc:sldChg chg="new del">
        <pc:chgData name="Thomas GENDRE" userId="d35203d9-4437-4bc8-800a-27ece027cf04" providerId="ADAL" clId="{9CBB34C5-B6D5-4409-9180-F7E2814DC9E2}" dt="2021-05-25T14:09:11.871" v="4808" actId="47"/>
        <pc:sldMkLst>
          <pc:docMk/>
          <pc:sldMk cId="1286627334" sldId="302"/>
        </pc:sldMkLst>
      </pc:sldChg>
      <pc:sldChg chg="modSp add mod">
        <pc:chgData name="Thomas GENDRE" userId="d35203d9-4437-4bc8-800a-27ece027cf04" providerId="ADAL" clId="{9CBB34C5-B6D5-4409-9180-F7E2814DC9E2}" dt="2021-05-25T14:09:28.826" v="4851" actId="20577"/>
        <pc:sldMkLst>
          <pc:docMk/>
          <pc:sldMk cId="4228684744" sldId="303"/>
        </pc:sldMkLst>
        <pc:spChg chg="mod">
          <ac:chgData name="Thomas GENDRE" userId="d35203d9-4437-4bc8-800a-27ece027cf04" providerId="ADAL" clId="{9CBB34C5-B6D5-4409-9180-F7E2814DC9E2}" dt="2021-05-25T14:09:20.489" v="4840" actId="20577"/>
          <ac:spMkLst>
            <pc:docMk/>
            <pc:sldMk cId="4228684744" sldId="303"/>
            <ac:spMk id="2" creationId="{9DF89456-3761-4A3A-B73C-974DD578AF5C}"/>
          </ac:spMkLst>
        </pc:spChg>
        <pc:spChg chg="mod">
          <ac:chgData name="Thomas GENDRE" userId="d35203d9-4437-4bc8-800a-27ece027cf04" providerId="ADAL" clId="{9CBB34C5-B6D5-4409-9180-F7E2814DC9E2}" dt="2021-05-25T14:09:28.826" v="4851" actId="20577"/>
          <ac:spMkLst>
            <pc:docMk/>
            <pc:sldMk cId="4228684744" sldId="303"/>
            <ac:spMk id="3" creationId="{DCFAAABB-D5FA-4B06-94FA-8C1F676958E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8E6E4-40EF-407F-9B9E-703F86DD1262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CD275B10-E87B-47B2-8166-6638AC5306A7}">
      <dgm:prSet phldrT="[Texte]" custT="1"/>
      <dgm:spPr/>
      <dgm:t>
        <a:bodyPr/>
        <a:lstStyle/>
        <a:p>
          <a:r>
            <a:rPr lang="fr-FR" sz="1600" b="1" dirty="0" err="1"/>
            <a:t>Movement</a:t>
          </a:r>
          <a:r>
            <a:rPr lang="fr-FR" sz="1600" b="1" dirty="0"/>
            <a:t> </a:t>
          </a:r>
          <a:r>
            <a:rPr lang="fr-FR" sz="1600" b="1" dirty="0" err="1"/>
            <a:t>simultaneity</a:t>
          </a:r>
          <a:endParaRPr lang="fr-FR" sz="1600" b="1" dirty="0"/>
        </a:p>
      </dgm:t>
    </dgm:pt>
    <dgm:pt modelId="{786FEC91-5106-4681-94A3-F64C041A3FD5}" type="parTrans" cxnId="{75AA170E-31B3-46AC-96BB-F87C0B461C2F}">
      <dgm:prSet/>
      <dgm:spPr/>
      <dgm:t>
        <a:bodyPr/>
        <a:lstStyle/>
        <a:p>
          <a:endParaRPr lang="fr-FR"/>
        </a:p>
      </dgm:t>
    </dgm:pt>
    <dgm:pt modelId="{2B3D5463-9C53-4E13-B451-636E2E641F08}" type="sibTrans" cxnId="{75AA170E-31B3-46AC-96BB-F87C0B461C2F}">
      <dgm:prSet/>
      <dgm:spPr/>
      <dgm:t>
        <a:bodyPr/>
        <a:lstStyle/>
        <a:p>
          <a:endParaRPr lang="fr-FR"/>
        </a:p>
      </dgm:t>
    </dgm:pt>
    <dgm:pt modelId="{657AB318-877E-49C5-AD04-9B873250FC03}">
      <dgm:prSet phldrT="[Texte]" custT="1"/>
      <dgm:spPr/>
      <dgm:t>
        <a:bodyPr/>
        <a:lstStyle/>
        <a:p>
          <a:r>
            <a:rPr lang="fr-FR" sz="1600" b="1" dirty="0"/>
            <a:t>Minimal </a:t>
          </a:r>
          <a:r>
            <a:rPr lang="fr-FR" sz="1600" b="1" dirty="0" err="1"/>
            <a:t>energy</a:t>
          </a:r>
          <a:r>
            <a:rPr lang="fr-FR" sz="1600" b="1" dirty="0"/>
            <a:t> </a:t>
          </a:r>
          <a:r>
            <a:rPr lang="fr-FR" sz="1600" b="1" dirty="0" err="1"/>
            <a:t>spent</a:t>
          </a:r>
          <a:endParaRPr lang="fr-FR" sz="1600" b="1" dirty="0"/>
        </a:p>
      </dgm:t>
    </dgm:pt>
    <dgm:pt modelId="{2C4DCB61-71E4-445D-B4EF-B24910EF72AE}" type="parTrans" cxnId="{76682F0D-4FFF-454E-941A-8C4ECC5B1DB3}">
      <dgm:prSet/>
      <dgm:spPr/>
      <dgm:t>
        <a:bodyPr/>
        <a:lstStyle/>
        <a:p>
          <a:endParaRPr lang="fr-FR"/>
        </a:p>
      </dgm:t>
    </dgm:pt>
    <dgm:pt modelId="{38004CF4-0365-4EA6-9B5B-DA30031EECBC}" type="sibTrans" cxnId="{76682F0D-4FFF-454E-941A-8C4ECC5B1DB3}">
      <dgm:prSet/>
      <dgm:spPr/>
      <dgm:t>
        <a:bodyPr/>
        <a:lstStyle/>
        <a:p>
          <a:endParaRPr lang="fr-FR"/>
        </a:p>
      </dgm:t>
    </dgm:pt>
    <dgm:pt modelId="{6CA5E579-A6DE-4CFA-AD37-096CD10B12D8}">
      <dgm:prSet phldrT="[Texte]" custT="1"/>
      <dgm:spPr/>
      <dgm:t>
        <a:bodyPr/>
        <a:lstStyle/>
        <a:p>
          <a:r>
            <a:rPr lang="fr-FR" sz="1600" b="1" dirty="0"/>
            <a:t>Living force</a:t>
          </a:r>
        </a:p>
      </dgm:t>
    </dgm:pt>
    <dgm:pt modelId="{03BC097B-D0BF-40D8-BCF9-BE2194D349E2}" type="parTrans" cxnId="{DEC2D980-EC3A-4A35-AC24-76441764E03F}">
      <dgm:prSet/>
      <dgm:spPr/>
      <dgm:t>
        <a:bodyPr/>
        <a:lstStyle/>
        <a:p>
          <a:endParaRPr lang="fr-FR"/>
        </a:p>
      </dgm:t>
    </dgm:pt>
    <dgm:pt modelId="{43F61B1F-C99F-4F89-BA90-50FEE03D04DF}" type="sibTrans" cxnId="{DEC2D980-EC3A-4A35-AC24-76441764E03F}">
      <dgm:prSet/>
      <dgm:spPr/>
      <dgm:t>
        <a:bodyPr/>
        <a:lstStyle/>
        <a:p>
          <a:endParaRPr lang="fr-FR"/>
        </a:p>
      </dgm:t>
    </dgm:pt>
    <dgm:pt modelId="{61CAA09A-80D2-4DBA-B567-91EAA20D37C1}">
      <dgm:prSet custT="1"/>
      <dgm:spPr/>
      <dgm:t>
        <a:bodyPr/>
        <a:lstStyle/>
        <a:p>
          <a:r>
            <a:rPr lang="fr-FR" sz="1800" b="1" dirty="0" err="1"/>
            <a:t>Rythm</a:t>
          </a:r>
          <a:endParaRPr lang="fr-FR" sz="1800" b="1" dirty="0"/>
        </a:p>
      </dgm:t>
    </dgm:pt>
    <dgm:pt modelId="{4667FD1F-8945-4C67-8511-7EEE8C268D30}" type="parTrans" cxnId="{C3610379-ED2F-435C-A12E-1B386B8E938B}">
      <dgm:prSet/>
      <dgm:spPr/>
      <dgm:t>
        <a:bodyPr/>
        <a:lstStyle/>
        <a:p>
          <a:endParaRPr lang="fr-FR"/>
        </a:p>
      </dgm:t>
    </dgm:pt>
    <dgm:pt modelId="{6732FFAC-65C3-461B-BFF5-390660850993}" type="sibTrans" cxnId="{C3610379-ED2F-435C-A12E-1B386B8E938B}">
      <dgm:prSet/>
      <dgm:spPr/>
      <dgm:t>
        <a:bodyPr/>
        <a:lstStyle/>
        <a:p>
          <a:endParaRPr lang="fr-FR"/>
        </a:p>
      </dgm:t>
    </dgm:pt>
    <dgm:pt modelId="{E134835F-774C-4027-940D-557C62401A60}">
      <dgm:prSet custT="1"/>
      <dgm:spPr/>
      <dgm:t>
        <a:bodyPr/>
        <a:lstStyle/>
        <a:p>
          <a:r>
            <a:rPr lang="fr-FR" sz="1600" b="1" dirty="0" err="1"/>
            <a:t>Order</a:t>
          </a:r>
          <a:r>
            <a:rPr lang="fr-FR" sz="1600" b="1" dirty="0"/>
            <a:t> in the </a:t>
          </a:r>
          <a:r>
            <a:rPr lang="fr-FR" sz="1600" b="1" dirty="0" err="1"/>
            <a:t>equiped</a:t>
          </a:r>
          <a:r>
            <a:rPr lang="fr-FR" sz="1600" b="1" dirty="0"/>
            <a:t> </a:t>
          </a:r>
          <a:r>
            <a:rPr lang="fr-FR" sz="1600" b="1" dirty="0" err="1"/>
            <a:t>work</a:t>
          </a:r>
          <a:r>
            <a:rPr lang="fr-FR" sz="1600" b="1" dirty="0"/>
            <a:t> area</a:t>
          </a:r>
        </a:p>
      </dgm:t>
    </dgm:pt>
    <dgm:pt modelId="{837C2623-DD8C-43D7-BED2-827A16FEF385}" type="parTrans" cxnId="{E6E1C3EF-5C88-4A6F-B854-FFADE11F0ABA}">
      <dgm:prSet/>
      <dgm:spPr/>
      <dgm:t>
        <a:bodyPr/>
        <a:lstStyle/>
        <a:p>
          <a:endParaRPr lang="fr-FR"/>
        </a:p>
      </dgm:t>
    </dgm:pt>
    <dgm:pt modelId="{33E919D9-3CFA-4636-BDFF-B5221FF4207A}" type="sibTrans" cxnId="{E6E1C3EF-5C88-4A6F-B854-FFADE11F0ABA}">
      <dgm:prSet/>
      <dgm:spPr/>
      <dgm:t>
        <a:bodyPr/>
        <a:lstStyle/>
        <a:p>
          <a:endParaRPr lang="fr-FR"/>
        </a:p>
      </dgm:t>
    </dgm:pt>
    <dgm:pt modelId="{425913C2-D6A0-492E-9DD0-DA735F4AC436}">
      <dgm:prSet custT="1"/>
      <dgm:spPr/>
      <dgm:t>
        <a:bodyPr/>
        <a:lstStyle/>
        <a:p>
          <a:r>
            <a:rPr lang="fr-FR" sz="1800" b="1" dirty="0"/>
            <a:t>Use of the </a:t>
          </a:r>
          <a:r>
            <a:rPr lang="fr-FR" sz="1800" b="1" dirty="0" err="1"/>
            <a:t>seriousness</a:t>
          </a:r>
          <a:endParaRPr lang="fr-FR" sz="1800" b="1" dirty="0"/>
        </a:p>
      </dgm:t>
    </dgm:pt>
    <dgm:pt modelId="{580874FE-3036-4411-A001-33044193B069}" type="parTrans" cxnId="{A8E992F7-E1EA-4B3A-AE78-41279C927807}">
      <dgm:prSet/>
      <dgm:spPr/>
      <dgm:t>
        <a:bodyPr/>
        <a:lstStyle/>
        <a:p>
          <a:endParaRPr lang="fr-FR"/>
        </a:p>
      </dgm:t>
    </dgm:pt>
    <dgm:pt modelId="{608EEE07-D31B-48C9-9D03-EC4959851A1D}" type="sibTrans" cxnId="{A8E992F7-E1EA-4B3A-AE78-41279C927807}">
      <dgm:prSet/>
      <dgm:spPr/>
      <dgm:t>
        <a:bodyPr/>
        <a:lstStyle/>
        <a:p>
          <a:endParaRPr lang="fr-FR"/>
        </a:p>
      </dgm:t>
    </dgm:pt>
    <dgm:pt modelId="{E268AFC9-C442-4C58-9886-959E9D41D657}">
      <dgm:prSet custT="1"/>
      <dgm:spPr/>
      <dgm:t>
        <a:bodyPr/>
        <a:lstStyle/>
        <a:p>
          <a:r>
            <a:rPr lang="fr-FR" sz="1800" b="1" dirty="0"/>
            <a:t>Workbench </a:t>
          </a:r>
          <a:r>
            <a:rPr lang="fr-FR" sz="1800" b="1" dirty="0" err="1"/>
            <a:t>comfort</a:t>
          </a:r>
          <a:r>
            <a:rPr lang="fr-FR" sz="1800" b="1" dirty="0"/>
            <a:t> and </a:t>
          </a:r>
          <a:r>
            <a:rPr lang="fr-FR" sz="1800" b="1" dirty="0" err="1"/>
            <a:t>lighting</a:t>
          </a:r>
          <a:endParaRPr lang="fr-FR" sz="1800" b="1" dirty="0"/>
        </a:p>
      </dgm:t>
    </dgm:pt>
    <dgm:pt modelId="{D4DC9BC8-AF54-45C6-832B-267E48ACB3FE}" type="parTrans" cxnId="{D9902236-933A-477C-9FE5-E98C14F1086D}">
      <dgm:prSet/>
      <dgm:spPr/>
      <dgm:t>
        <a:bodyPr/>
        <a:lstStyle/>
        <a:p>
          <a:endParaRPr lang="fr-FR"/>
        </a:p>
      </dgm:t>
    </dgm:pt>
    <dgm:pt modelId="{3472B549-61CE-423D-A115-7832C747D440}" type="sibTrans" cxnId="{D9902236-933A-477C-9FE5-E98C14F1086D}">
      <dgm:prSet/>
      <dgm:spPr/>
      <dgm:t>
        <a:bodyPr/>
        <a:lstStyle/>
        <a:p>
          <a:endParaRPr lang="fr-FR"/>
        </a:p>
      </dgm:t>
    </dgm:pt>
    <dgm:pt modelId="{9BB3821B-6164-46FD-B554-3583C5C335CD}">
      <dgm:prSet custT="1"/>
      <dgm:spPr/>
      <dgm:t>
        <a:bodyPr/>
        <a:lstStyle/>
        <a:p>
          <a:r>
            <a:rPr lang="fr-FR" sz="1800" b="1" dirty="0" err="1"/>
            <a:t>Hand’sliberty</a:t>
          </a:r>
          <a:endParaRPr lang="fr-FR" sz="1800" b="1" dirty="0"/>
        </a:p>
      </dgm:t>
    </dgm:pt>
    <dgm:pt modelId="{5C16A05C-6A3B-4D7E-9BF3-59AD54194E4B}" type="parTrans" cxnId="{4E1F1977-4404-4F0F-9FF7-019DD1482C86}">
      <dgm:prSet/>
      <dgm:spPr/>
      <dgm:t>
        <a:bodyPr/>
        <a:lstStyle/>
        <a:p>
          <a:endParaRPr lang="fr-FR"/>
        </a:p>
      </dgm:t>
    </dgm:pt>
    <dgm:pt modelId="{0AA7D4DD-299B-4EF2-B3C5-86A24E5B0D01}" type="sibTrans" cxnId="{4E1F1977-4404-4F0F-9FF7-019DD1482C86}">
      <dgm:prSet/>
      <dgm:spPr/>
      <dgm:t>
        <a:bodyPr/>
        <a:lstStyle/>
        <a:p>
          <a:endParaRPr lang="fr-FR"/>
        </a:p>
      </dgm:t>
    </dgm:pt>
    <dgm:pt modelId="{853DD71B-2476-4548-A09D-60DC6EEEF2E3}">
      <dgm:prSet custT="1"/>
      <dgm:spPr/>
      <dgm:t>
        <a:bodyPr/>
        <a:lstStyle/>
        <a:p>
          <a:r>
            <a:rPr lang="fr-FR" sz="1800" b="1" dirty="0"/>
            <a:t>Combine/ Put in place</a:t>
          </a:r>
        </a:p>
      </dgm:t>
    </dgm:pt>
    <dgm:pt modelId="{ACE16CA8-D777-4BB1-875E-1A71A121F7CE}" type="parTrans" cxnId="{43693426-57EF-474E-9E5A-A8AFB8C6424B}">
      <dgm:prSet/>
      <dgm:spPr/>
      <dgm:t>
        <a:bodyPr/>
        <a:lstStyle/>
        <a:p>
          <a:endParaRPr lang="fr-FR"/>
        </a:p>
      </dgm:t>
    </dgm:pt>
    <dgm:pt modelId="{386C8114-E2CC-4EBC-B12B-AC858FBD8CB3}" type="sibTrans" cxnId="{43693426-57EF-474E-9E5A-A8AFB8C6424B}">
      <dgm:prSet/>
      <dgm:spPr/>
      <dgm:t>
        <a:bodyPr/>
        <a:lstStyle/>
        <a:p>
          <a:endParaRPr lang="fr-FR"/>
        </a:p>
      </dgm:t>
    </dgm:pt>
    <dgm:pt modelId="{DB44028A-48A3-4FA8-A020-E3B59D3714FF}">
      <dgm:prSet custT="1"/>
      <dgm:spPr/>
      <dgm:t>
        <a:bodyPr/>
        <a:lstStyle/>
        <a:p>
          <a:r>
            <a:rPr lang="fr-FR" sz="1800" b="1" dirty="0"/>
            <a:t>Finger </a:t>
          </a:r>
          <a:r>
            <a:rPr lang="fr-FR" sz="1800" b="1" dirty="0" err="1"/>
            <a:t>Load</a:t>
          </a:r>
          <a:endParaRPr lang="fr-FR" sz="1800" b="1" dirty="0"/>
        </a:p>
      </dgm:t>
    </dgm:pt>
    <dgm:pt modelId="{60D93522-B452-4B78-908F-0FC0C38D09E8}" type="parTrans" cxnId="{A9376FF0-B437-4D07-85C1-A617568AC512}">
      <dgm:prSet/>
      <dgm:spPr/>
      <dgm:t>
        <a:bodyPr/>
        <a:lstStyle/>
        <a:p>
          <a:endParaRPr lang="fr-FR"/>
        </a:p>
      </dgm:t>
    </dgm:pt>
    <dgm:pt modelId="{E7353D9E-A9C0-4500-AC46-D277DCD7531F}" type="sibTrans" cxnId="{A9376FF0-B437-4D07-85C1-A617568AC512}">
      <dgm:prSet/>
      <dgm:spPr/>
      <dgm:t>
        <a:bodyPr/>
        <a:lstStyle/>
        <a:p>
          <a:endParaRPr lang="fr-FR"/>
        </a:p>
      </dgm:t>
    </dgm:pt>
    <dgm:pt modelId="{B1156B12-BC67-414D-BE56-7234597347C3}">
      <dgm:prSet custT="1"/>
      <dgm:spPr/>
      <dgm:t>
        <a:bodyPr/>
        <a:lstStyle/>
        <a:p>
          <a:r>
            <a:rPr lang="fr-FR" sz="1800" b="1" dirty="0"/>
            <a:t>Control </a:t>
          </a:r>
          <a:r>
            <a:rPr lang="fr-FR" sz="1800" b="1" dirty="0" err="1"/>
            <a:t>Units</a:t>
          </a:r>
          <a:endParaRPr lang="fr-FR" sz="1800" b="1" dirty="0"/>
        </a:p>
      </dgm:t>
    </dgm:pt>
    <dgm:pt modelId="{768E7C58-4288-4437-81D5-7761F1A6F079}" type="parTrans" cxnId="{4ABCA9FD-1161-4253-B614-45E7E0975F16}">
      <dgm:prSet/>
      <dgm:spPr/>
      <dgm:t>
        <a:bodyPr/>
        <a:lstStyle/>
        <a:p>
          <a:endParaRPr lang="fr-FR"/>
        </a:p>
      </dgm:t>
    </dgm:pt>
    <dgm:pt modelId="{3F0FC1AB-82DE-4685-9F17-022B1592D292}" type="sibTrans" cxnId="{4ABCA9FD-1161-4253-B614-45E7E0975F16}">
      <dgm:prSet/>
      <dgm:spPr/>
      <dgm:t>
        <a:bodyPr/>
        <a:lstStyle/>
        <a:p>
          <a:endParaRPr lang="fr-FR"/>
        </a:p>
      </dgm:t>
    </dgm:pt>
    <dgm:pt modelId="{326AB417-2620-487E-8A94-CDACBD5DC19E}" type="pres">
      <dgm:prSet presAssocID="{85D8E6E4-40EF-407F-9B9E-703F86DD1262}" presName="linear" presStyleCnt="0">
        <dgm:presLayoutVars>
          <dgm:dir/>
          <dgm:animLvl val="lvl"/>
          <dgm:resizeHandles val="exact"/>
        </dgm:presLayoutVars>
      </dgm:prSet>
      <dgm:spPr/>
    </dgm:pt>
    <dgm:pt modelId="{9690EDCC-7D75-419F-98DC-B12DBA761748}" type="pres">
      <dgm:prSet presAssocID="{CD275B10-E87B-47B2-8166-6638AC5306A7}" presName="parentLin" presStyleCnt="0"/>
      <dgm:spPr/>
    </dgm:pt>
    <dgm:pt modelId="{58E85EC4-C01C-4330-A024-B4DDF8F05705}" type="pres">
      <dgm:prSet presAssocID="{CD275B10-E87B-47B2-8166-6638AC5306A7}" presName="parentLeftMargin" presStyleLbl="node1" presStyleIdx="0" presStyleCnt="11"/>
      <dgm:spPr/>
    </dgm:pt>
    <dgm:pt modelId="{AB41848E-BE34-4D77-8E25-F3A9CCDFC5AA}" type="pres">
      <dgm:prSet presAssocID="{CD275B10-E87B-47B2-8166-6638AC5306A7}" presName="parentText" presStyleLbl="node1" presStyleIdx="0" presStyleCnt="11" custLinFactNeighborX="18750" custLinFactNeighborY="-3321">
        <dgm:presLayoutVars>
          <dgm:chMax val="0"/>
          <dgm:bulletEnabled val="1"/>
        </dgm:presLayoutVars>
      </dgm:prSet>
      <dgm:spPr/>
    </dgm:pt>
    <dgm:pt modelId="{139E872E-9B7C-44F4-8C26-A148C9B5E463}" type="pres">
      <dgm:prSet presAssocID="{CD275B10-E87B-47B2-8166-6638AC5306A7}" presName="negativeSpace" presStyleCnt="0"/>
      <dgm:spPr/>
    </dgm:pt>
    <dgm:pt modelId="{1EE93085-3D1E-4380-84B4-C3B92EB0A4B9}" type="pres">
      <dgm:prSet presAssocID="{CD275B10-E87B-47B2-8166-6638AC5306A7}" presName="childText" presStyleLbl="conFgAcc1" presStyleIdx="0" presStyleCnt="11">
        <dgm:presLayoutVars>
          <dgm:bulletEnabled val="1"/>
        </dgm:presLayoutVars>
      </dgm:prSet>
      <dgm:spPr/>
    </dgm:pt>
    <dgm:pt modelId="{2C2BF658-DAD3-4C2E-8958-5E358AE8BA67}" type="pres">
      <dgm:prSet presAssocID="{2B3D5463-9C53-4E13-B451-636E2E641F08}" presName="spaceBetweenRectangles" presStyleCnt="0"/>
      <dgm:spPr/>
    </dgm:pt>
    <dgm:pt modelId="{79DF70A3-657E-49E8-BCD5-27D5F3D737EE}" type="pres">
      <dgm:prSet presAssocID="{657AB318-877E-49C5-AD04-9B873250FC03}" presName="parentLin" presStyleCnt="0"/>
      <dgm:spPr/>
    </dgm:pt>
    <dgm:pt modelId="{2D49C238-A9F7-4FA1-9BA0-475FCC67EB34}" type="pres">
      <dgm:prSet presAssocID="{657AB318-877E-49C5-AD04-9B873250FC03}" presName="parentLeftMargin" presStyleLbl="node1" presStyleIdx="0" presStyleCnt="11"/>
      <dgm:spPr/>
    </dgm:pt>
    <dgm:pt modelId="{11056066-AE14-48DA-BEAC-63EFAC00F4CF}" type="pres">
      <dgm:prSet presAssocID="{657AB318-877E-49C5-AD04-9B873250FC03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A1619B32-C6A6-4EFB-9A34-858107264562}" type="pres">
      <dgm:prSet presAssocID="{657AB318-877E-49C5-AD04-9B873250FC03}" presName="negativeSpace" presStyleCnt="0"/>
      <dgm:spPr/>
    </dgm:pt>
    <dgm:pt modelId="{0854F563-A19C-486C-B6ED-4FAD54D2B161}" type="pres">
      <dgm:prSet presAssocID="{657AB318-877E-49C5-AD04-9B873250FC03}" presName="childText" presStyleLbl="conFgAcc1" presStyleIdx="1" presStyleCnt="11">
        <dgm:presLayoutVars>
          <dgm:bulletEnabled val="1"/>
        </dgm:presLayoutVars>
      </dgm:prSet>
      <dgm:spPr/>
    </dgm:pt>
    <dgm:pt modelId="{44C0C843-2D0A-46B1-842B-03DD904FBDEF}" type="pres">
      <dgm:prSet presAssocID="{38004CF4-0365-4EA6-9B5B-DA30031EECBC}" presName="spaceBetweenRectangles" presStyleCnt="0"/>
      <dgm:spPr/>
    </dgm:pt>
    <dgm:pt modelId="{1BB90E7C-73E2-49E1-A8C2-A874D7F8A723}" type="pres">
      <dgm:prSet presAssocID="{6CA5E579-A6DE-4CFA-AD37-096CD10B12D8}" presName="parentLin" presStyleCnt="0"/>
      <dgm:spPr/>
    </dgm:pt>
    <dgm:pt modelId="{A021EC32-C85E-4C0E-A232-BE4B6FCAC902}" type="pres">
      <dgm:prSet presAssocID="{6CA5E579-A6DE-4CFA-AD37-096CD10B12D8}" presName="parentLeftMargin" presStyleLbl="node1" presStyleIdx="1" presStyleCnt="11"/>
      <dgm:spPr/>
    </dgm:pt>
    <dgm:pt modelId="{05FB5D3C-E79F-4340-9963-22BF711D68A9}" type="pres">
      <dgm:prSet presAssocID="{6CA5E579-A6DE-4CFA-AD37-096CD10B12D8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25D774F4-EC17-4DC6-8E65-6C74018D42DB}" type="pres">
      <dgm:prSet presAssocID="{6CA5E579-A6DE-4CFA-AD37-096CD10B12D8}" presName="negativeSpace" presStyleCnt="0"/>
      <dgm:spPr/>
    </dgm:pt>
    <dgm:pt modelId="{DD204766-AE7F-497D-BC84-A76DC82744C1}" type="pres">
      <dgm:prSet presAssocID="{6CA5E579-A6DE-4CFA-AD37-096CD10B12D8}" presName="childText" presStyleLbl="conFgAcc1" presStyleIdx="2" presStyleCnt="11">
        <dgm:presLayoutVars>
          <dgm:bulletEnabled val="1"/>
        </dgm:presLayoutVars>
      </dgm:prSet>
      <dgm:spPr/>
    </dgm:pt>
    <dgm:pt modelId="{0E69F8BF-C3EB-4DD0-915F-140122D313CC}" type="pres">
      <dgm:prSet presAssocID="{43F61B1F-C99F-4F89-BA90-50FEE03D04DF}" presName="spaceBetweenRectangles" presStyleCnt="0"/>
      <dgm:spPr/>
    </dgm:pt>
    <dgm:pt modelId="{64D03CB8-51B6-49B0-B8EF-129E0E8871D7}" type="pres">
      <dgm:prSet presAssocID="{61CAA09A-80D2-4DBA-B567-91EAA20D37C1}" presName="parentLin" presStyleCnt="0"/>
      <dgm:spPr/>
    </dgm:pt>
    <dgm:pt modelId="{047FD632-5FB3-4BFA-94DE-52EAD44A17BB}" type="pres">
      <dgm:prSet presAssocID="{61CAA09A-80D2-4DBA-B567-91EAA20D37C1}" presName="parentLeftMargin" presStyleLbl="node1" presStyleIdx="2" presStyleCnt="11"/>
      <dgm:spPr/>
    </dgm:pt>
    <dgm:pt modelId="{AD49F019-9A0E-44F5-9C19-11D3969EBB9E}" type="pres">
      <dgm:prSet presAssocID="{61CAA09A-80D2-4DBA-B567-91EAA20D37C1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A1A97456-21FE-4EA7-94EF-71A9DE25248A}" type="pres">
      <dgm:prSet presAssocID="{61CAA09A-80D2-4DBA-B567-91EAA20D37C1}" presName="negativeSpace" presStyleCnt="0"/>
      <dgm:spPr/>
    </dgm:pt>
    <dgm:pt modelId="{857F3DBE-3BB6-49F3-A7FE-A00B426C106E}" type="pres">
      <dgm:prSet presAssocID="{61CAA09A-80D2-4DBA-B567-91EAA20D37C1}" presName="childText" presStyleLbl="conFgAcc1" presStyleIdx="3" presStyleCnt="11">
        <dgm:presLayoutVars>
          <dgm:bulletEnabled val="1"/>
        </dgm:presLayoutVars>
      </dgm:prSet>
      <dgm:spPr/>
    </dgm:pt>
    <dgm:pt modelId="{87665E4D-FDB8-4885-A662-61CFAA101E5B}" type="pres">
      <dgm:prSet presAssocID="{6732FFAC-65C3-461B-BFF5-390660850993}" presName="spaceBetweenRectangles" presStyleCnt="0"/>
      <dgm:spPr/>
    </dgm:pt>
    <dgm:pt modelId="{77A8E369-DB44-4666-90DD-96549F3FF163}" type="pres">
      <dgm:prSet presAssocID="{E134835F-774C-4027-940D-557C62401A60}" presName="parentLin" presStyleCnt="0"/>
      <dgm:spPr/>
    </dgm:pt>
    <dgm:pt modelId="{F4DD7FAF-B17B-48D7-BFFB-42F845D7E7FA}" type="pres">
      <dgm:prSet presAssocID="{E134835F-774C-4027-940D-557C62401A60}" presName="parentLeftMargin" presStyleLbl="node1" presStyleIdx="3" presStyleCnt="11"/>
      <dgm:spPr/>
    </dgm:pt>
    <dgm:pt modelId="{585048C4-939D-4B69-9256-D7AA6C6D4741}" type="pres">
      <dgm:prSet presAssocID="{E134835F-774C-4027-940D-557C62401A60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6D2A9283-E30E-4493-AA7A-4AF6AA46303E}" type="pres">
      <dgm:prSet presAssocID="{E134835F-774C-4027-940D-557C62401A60}" presName="negativeSpace" presStyleCnt="0"/>
      <dgm:spPr/>
    </dgm:pt>
    <dgm:pt modelId="{50E28287-D6B4-419D-B916-2559D2F2E67D}" type="pres">
      <dgm:prSet presAssocID="{E134835F-774C-4027-940D-557C62401A60}" presName="childText" presStyleLbl="conFgAcc1" presStyleIdx="4" presStyleCnt="11">
        <dgm:presLayoutVars>
          <dgm:bulletEnabled val="1"/>
        </dgm:presLayoutVars>
      </dgm:prSet>
      <dgm:spPr/>
    </dgm:pt>
    <dgm:pt modelId="{6F4B1991-41B4-4E08-9A87-9C2EEF63EEE8}" type="pres">
      <dgm:prSet presAssocID="{33E919D9-3CFA-4636-BDFF-B5221FF4207A}" presName="spaceBetweenRectangles" presStyleCnt="0"/>
      <dgm:spPr/>
    </dgm:pt>
    <dgm:pt modelId="{B484F6A6-B9C4-4C66-82A6-AD603E8732E5}" type="pres">
      <dgm:prSet presAssocID="{425913C2-D6A0-492E-9DD0-DA735F4AC436}" presName="parentLin" presStyleCnt="0"/>
      <dgm:spPr/>
    </dgm:pt>
    <dgm:pt modelId="{4063158C-2EB8-45F0-8797-0A65DE21DF9B}" type="pres">
      <dgm:prSet presAssocID="{425913C2-D6A0-492E-9DD0-DA735F4AC436}" presName="parentLeftMargin" presStyleLbl="node1" presStyleIdx="4" presStyleCnt="11"/>
      <dgm:spPr/>
    </dgm:pt>
    <dgm:pt modelId="{00776E12-8D6A-426B-B9DB-D993C0CF9D8C}" type="pres">
      <dgm:prSet presAssocID="{425913C2-D6A0-492E-9DD0-DA735F4AC436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7859E423-6A86-45ED-B54F-DC7E245E4B1A}" type="pres">
      <dgm:prSet presAssocID="{425913C2-D6A0-492E-9DD0-DA735F4AC436}" presName="negativeSpace" presStyleCnt="0"/>
      <dgm:spPr/>
    </dgm:pt>
    <dgm:pt modelId="{21997D40-1573-4FF6-B098-4A4F025D20F8}" type="pres">
      <dgm:prSet presAssocID="{425913C2-D6A0-492E-9DD0-DA735F4AC436}" presName="childText" presStyleLbl="conFgAcc1" presStyleIdx="5" presStyleCnt="11">
        <dgm:presLayoutVars>
          <dgm:bulletEnabled val="1"/>
        </dgm:presLayoutVars>
      </dgm:prSet>
      <dgm:spPr/>
    </dgm:pt>
    <dgm:pt modelId="{6B224280-4CCF-44E5-8306-9CF7332283BF}" type="pres">
      <dgm:prSet presAssocID="{608EEE07-D31B-48C9-9D03-EC4959851A1D}" presName="spaceBetweenRectangles" presStyleCnt="0"/>
      <dgm:spPr/>
    </dgm:pt>
    <dgm:pt modelId="{DDE6AA25-1E83-483B-8CA2-7D50DC7D928D}" type="pres">
      <dgm:prSet presAssocID="{E268AFC9-C442-4C58-9886-959E9D41D657}" presName="parentLin" presStyleCnt="0"/>
      <dgm:spPr/>
    </dgm:pt>
    <dgm:pt modelId="{4AFDFB6C-9BA8-4F05-9873-7FB3CACA1970}" type="pres">
      <dgm:prSet presAssocID="{E268AFC9-C442-4C58-9886-959E9D41D657}" presName="parentLeftMargin" presStyleLbl="node1" presStyleIdx="5" presStyleCnt="11"/>
      <dgm:spPr/>
    </dgm:pt>
    <dgm:pt modelId="{505601A6-50D7-4F41-80E0-AF2ED0BE92C2}" type="pres">
      <dgm:prSet presAssocID="{E268AFC9-C442-4C58-9886-959E9D41D657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C39AE653-8C5F-4249-95BC-AE3D1FB93BB8}" type="pres">
      <dgm:prSet presAssocID="{E268AFC9-C442-4C58-9886-959E9D41D657}" presName="negativeSpace" presStyleCnt="0"/>
      <dgm:spPr/>
    </dgm:pt>
    <dgm:pt modelId="{85D62035-276D-4ADE-9548-DC5241B48C05}" type="pres">
      <dgm:prSet presAssocID="{E268AFC9-C442-4C58-9886-959E9D41D657}" presName="childText" presStyleLbl="conFgAcc1" presStyleIdx="6" presStyleCnt="11">
        <dgm:presLayoutVars>
          <dgm:bulletEnabled val="1"/>
        </dgm:presLayoutVars>
      </dgm:prSet>
      <dgm:spPr/>
    </dgm:pt>
    <dgm:pt modelId="{21EDEF6E-68EC-4316-A87A-FAD1B97DD69B}" type="pres">
      <dgm:prSet presAssocID="{3472B549-61CE-423D-A115-7832C747D440}" presName="spaceBetweenRectangles" presStyleCnt="0"/>
      <dgm:spPr/>
    </dgm:pt>
    <dgm:pt modelId="{F9046348-3BD4-44E4-BA90-038A2A541000}" type="pres">
      <dgm:prSet presAssocID="{9BB3821B-6164-46FD-B554-3583C5C335CD}" presName="parentLin" presStyleCnt="0"/>
      <dgm:spPr/>
    </dgm:pt>
    <dgm:pt modelId="{9FC8FDE7-EBFC-4891-A213-0B14654F4EE4}" type="pres">
      <dgm:prSet presAssocID="{9BB3821B-6164-46FD-B554-3583C5C335CD}" presName="parentLeftMargin" presStyleLbl="node1" presStyleIdx="6" presStyleCnt="11"/>
      <dgm:spPr/>
    </dgm:pt>
    <dgm:pt modelId="{88AB513C-DBF8-4ECD-9E88-BE42118719B3}" type="pres">
      <dgm:prSet presAssocID="{9BB3821B-6164-46FD-B554-3583C5C335CD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C46E1E74-5773-4C87-91F9-4C2AC1F73FF2}" type="pres">
      <dgm:prSet presAssocID="{9BB3821B-6164-46FD-B554-3583C5C335CD}" presName="negativeSpace" presStyleCnt="0"/>
      <dgm:spPr/>
    </dgm:pt>
    <dgm:pt modelId="{CAAF48D8-A033-4A89-841C-0D664DB63884}" type="pres">
      <dgm:prSet presAssocID="{9BB3821B-6164-46FD-B554-3583C5C335CD}" presName="childText" presStyleLbl="conFgAcc1" presStyleIdx="7" presStyleCnt="11">
        <dgm:presLayoutVars>
          <dgm:bulletEnabled val="1"/>
        </dgm:presLayoutVars>
      </dgm:prSet>
      <dgm:spPr/>
    </dgm:pt>
    <dgm:pt modelId="{1EF27A62-8044-40E7-A12C-9CD3E655D451}" type="pres">
      <dgm:prSet presAssocID="{0AA7D4DD-299B-4EF2-B3C5-86A24E5B0D01}" presName="spaceBetweenRectangles" presStyleCnt="0"/>
      <dgm:spPr/>
    </dgm:pt>
    <dgm:pt modelId="{2BADE8E6-542A-4F60-9635-E461E3BF0D11}" type="pres">
      <dgm:prSet presAssocID="{853DD71B-2476-4548-A09D-60DC6EEEF2E3}" presName="parentLin" presStyleCnt="0"/>
      <dgm:spPr/>
    </dgm:pt>
    <dgm:pt modelId="{2298E583-592F-4FF8-B9FF-E9A0075084A1}" type="pres">
      <dgm:prSet presAssocID="{853DD71B-2476-4548-A09D-60DC6EEEF2E3}" presName="parentLeftMargin" presStyleLbl="node1" presStyleIdx="7" presStyleCnt="11"/>
      <dgm:spPr/>
    </dgm:pt>
    <dgm:pt modelId="{4C76AB64-0344-463F-A360-5E76B9BAD24E}" type="pres">
      <dgm:prSet presAssocID="{853DD71B-2476-4548-A09D-60DC6EEEF2E3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4BEBBC97-FE15-4DA2-AFCC-959434316957}" type="pres">
      <dgm:prSet presAssocID="{853DD71B-2476-4548-A09D-60DC6EEEF2E3}" presName="negativeSpace" presStyleCnt="0"/>
      <dgm:spPr/>
    </dgm:pt>
    <dgm:pt modelId="{3C8E8B10-1330-42FB-AF3D-02A42B8127D8}" type="pres">
      <dgm:prSet presAssocID="{853DD71B-2476-4548-A09D-60DC6EEEF2E3}" presName="childText" presStyleLbl="conFgAcc1" presStyleIdx="8" presStyleCnt="11">
        <dgm:presLayoutVars>
          <dgm:bulletEnabled val="1"/>
        </dgm:presLayoutVars>
      </dgm:prSet>
      <dgm:spPr/>
    </dgm:pt>
    <dgm:pt modelId="{28E9500C-CF6C-4862-982E-26B1EB662215}" type="pres">
      <dgm:prSet presAssocID="{386C8114-E2CC-4EBC-B12B-AC858FBD8CB3}" presName="spaceBetweenRectangles" presStyleCnt="0"/>
      <dgm:spPr/>
    </dgm:pt>
    <dgm:pt modelId="{097F52E6-9CEE-4F01-A8E4-66F35C687BD5}" type="pres">
      <dgm:prSet presAssocID="{DB44028A-48A3-4FA8-A020-E3B59D3714FF}" presName="parentLin" presStyleCnt="0"/>
      <dgm:spPr/>
    </dgm:pt>
    <dgm:pt modelId="{614491BE-A516-4C51-9D32-B2955EFE84A5}" type="pres">
      <dgm:prSet presAssocID="{DB44028A-48A3-4FA8-A020-E3B59D3714FF}" presName="parentLeftMargin" presStyleLbl="node1" presStyleIdx="8" presStyleCnt="11"/>
      <dgm:spPr/>
    </dgm:pt>
    <dgm:pt modelId="{7C8D228D-0D71-42D3-95E4-B8548B2A1B8E}" type="pres">
      <dgm:prSet presAssocID="{DB44028A-48A3-4FA8-A020-E3B59D3714FF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543F5E4B-B4C1-4B26-A5B5-A602FBA0397F}" type="pres">
      <dgm:prSet presAssocID="{DB44028A-48A3-4FA8-A020-E3B59D3714FF}" presName="negativeSpace" presStyleCnt="0"/>
      <dgm:spPr/>
    </dgm:pt>
    <dgm:pt modelId="{90E95CBE-68F9-466A-AA89-8B3999529759}" type="pres">
      <dgm:prSet presAssocID="{DB44028A-48A3-4FA8-A020-E3B59D3714FF}" presName="childText" presStyleLbl="conFgAcc1" presStyleIdx="9" presStyleCnt="11">
        <dgm:presLayoutVars>
          <dgm:bulletEnabled val="1"/>
        </dgm:presLayoutVars>
      </dgm:prSet>
      <dgm:spPr/>
    </dgm:pt>
    <dgm:pt modelId="{AD70EEAD-0432-4569-A8A5-4F8251BB97B4}" type="pres">
      <dgm:prSet presAssocID="{E7353D9E-A9C0-4500-AC46-D277DCD7531F}" presName="spaceBetweenRectangles" presStyleCnt="0"/>
      <dgm:spPr/>
    </dgm:pt>
    <dgm:pt modelId="{9ADC86C6-31CA-4077-835A-F7B34DF2F2FA}" type="pres">
      <dgm:prSet presAssocID="{B1156B12-BC67-414D-BE56-7234597347C3}" presName="parentLin" presStyleCnt="0"/>
      <dgm:spPr/>
    </dgm:pt>
    <dgm:pt modelId="{FBD3C461-E8A7-4BE0-8941-E2DCCAE7030D}" type="pres">
      <dgm:prSet presAssocID="{B1156B12-BC67-414D-BE56-7234597347C3}" presName="parentLeftMargin" presStyleLbl="node1" presStyleIdx="9" presStyleCnt="11"/>
      <dgm:spPr/>
    </dgm:pt>
    <dgm:pt modelId="{9B8FCEBD-0F3E-436E-A7D3-083B14F2AC9E}" type="pres">
      <dgm:prSet presAssocID="{B1156B12-BC67-414D-BE56-7234597347C3}" presName="parentText" presStyleLbl="node1" presStyleIdx="10" presStyleCnt="11">
        <dgm:presLayoutVars>
          <dgm:chMax val="0"/>
          <dgm:bulletEnabled val="1"/>
        </dgm:presLayoutVars>
      </dgm:prSet>
      <dgm:spPr/>
    </dgm:pt>
    <dgm:pt modelId="{8D09CBA5-896D-491C-B84A-3BFEB91B5BA3}" type="pres">
      <dgm:prSet presAssocID="{B1156B12-BC67-414D-BE56-7234597347C3}" presName="negativeSpace" presStyleCnt="0"/>
      <dgm:spPr/>
    </dgm:pt>
    <dgm:pt modelId="{7993C661-060C-45A3-9F23-695AA1DEC78C}" type="pres">
      <dgm:prSet presAssocID="{B1156B12-BC67-414D-BE56-7234597347C3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3EDE1908-C84A-4E90-A76E-4AEBE1F40D15}" type="presOf" srcId="{B1156B12-BC67-414D-BE56-7234597347C3}" destId="{FBD3C461-E8A7-4BE0-8941-E2DCCAE7030D}" srcOrd="0" destOrd="0" presId="urn:microsoft.com/office/officeart/2005/8/layout/list1"/>
    <dgm:cxn modelId="{76682F0D-4FFF-454E-941A-8C4ECC5B1DB3}" srcId="{85D8E6E4-40EF-407F-9B9E-703F86DD1262}" destId="{657AB318-877E-49C5-AD04-9B873250FC03}" srcOrd="1" destOrd="0" parTransId="{2C4DCB61-71E4-445D-B4EF-B24910EF72AE}" sibTransId="{38004CF4-0365-4EA6-9B5B-DA30031EECBC}"/>
    <dgm:cxn modelId="{75AA170E-31B3-46AC-96BB-F87C0B461C2F}" srcId="{85D8E6E4-40EF-407F-9B9E-703F86DD1262}" destId="{CD275B10-E87B-47B2-8166-6638AC5306A7}" srcOrd="0" destOrd="0" parTransId="{786FEC91-5106-4681-94A3-F64C041A3FD5}" sibTransId="{2B3D5463-9C53-4E13-B451-636E2E641F08}"/>
    <dgm:cxn modelId="{DCC3FE12-1EFD-40C9-A7F9-F500FC3DF4A5}" type="presOf" srcId="{E134835F-774C-4027-940D-557C62401A60}" destId="{585048C4-939D-4B69-9256-D7AA6C6D4741}" srcOrd="1" destOrd="0" presId="urn:microsoft.com/office/officeart/2005/8/layout/list1"/>
    <dgm:cxn modelId="{DFA1F41D-E0AA-4CD9-8DE6-EE488969633E}" type="presOf" srcId="{DB44028A-48A3-4FA8-A020-E3B59D3714FF}" destId="{7C8D228D-0D71-42D3-95E4-B8548B2A1B8E}" srcOrd="1" destOrd="0" presId="urn:microsoft.com/office/officeart/2005/8/layout/list1"/>
    <dgm:cxn modelId="{43693426-57EF-474E-9E5A-A8AFB8C6424B}" srcId="{85D8E6E4-40EF-407F-9B9E-703F86DD1262}" destId="{853DD71B-2476-4548-A09D-60DC6EEEF2E3}" srcOrd="8" destOrd="0" parTransId="{ACE16CA8-D777-4BB1-875E-1A71A121F7CE}" sibTransId="{386C8114-E2CC-4EBC-B12B-AC858FBD8CB3}"/>
    <dgm:cxn modelId="{9811BC26-E56C-44F2-A815-1B4DE110A941}" type="presOf" srcId="{61CAA09A-80D2-4DBA-B567-91EAA20D37C1}" destId="{AD49F019-9A0E-44F5-9C19-11D3969EBB9E}" srcOrd="1" destOrd="0" presId="urn:microsoft.com/office/officeart/2005/8/layout/list1"/>
    <dgm:cxn modelId="{D9902236-933A-477C-9FE5-E98C14F1086D}" srcId="{85D8E6E4-40EF-407F-9B9E-703F86DD1262}" destId="{E268AFC9-C442-4C58-9886-959E9D41D657}" srcOrd="6" destOrd="0" parTransId="{D4DC9BC8-AF54-45C6-832B-267E48ACB3FE}" sibTransId="{3472B549-61CE-423D-A115-7832C747D440}"/>
    <dgm:cxn modelId="{41AF0B41-3055-45D7-B63B-D9955F8D83D1}" type="presOf" srcId="{657AB318-877E-49C5-AD04-9B873250FC03}" destId="{11056066-AE14-48DA-BEAC-63EFAC00F4CF}" srcOrd="1" destOrd="0" presId="urn:microsoft.com/office/officeart/2005/8/layout/list1"/>
    <dgm:cxn modelId="{C6781E44-7F85-4690-8003-24FD4D6DBD23}" type="presOf" srcId="{E268AFC9-C442-4C58-9886-959E9D41D657}" destId="{505601A6-50D7-4F41-80E0-AF2ED0BE92C2}" srcOrd="1" destOrd="0" presId="urn:microsoft.com/office/officeart/2005/8/layout/list1"/>
    <dgm:cxn modelId="{07DFA045-977C-419E-AFFD-DD6F8B62BA57}" type="presOf" srcId="{61CAA09A-80D2-4DBA-B567-91EAA20D37C1}" destId="{047FD632-5FB3-4BFA-94DE-52EAD44A17BB}" srcOrd="0" destOrd="0" presId="urn:microsoft.com/office/officeart/2005/8/layout/list1"/>
    <dgm:cxn modelId="{11A5DA47-4370-450E-AF43-692EBBC21AD4}" type="presOf" srcId="{6CA5E579-A6DE-4CFA-AD37-096CD10B12D8}" destId="{A021EC32-C85E-4C0E-A232-BE4B6FCAC902}" srcOrd="0" destOrd="0" presId="urn:microsoft.com/office/officeart/2005/8/layout/list1"/>
    <dgm:cxn modelId="{0FD8776C-7B0D-40F2-8E60-BCCB0720D392}" type="presOf" srcId="{CD275B10-E87B-47B2-8166-6638AC5306A7}" destId="{AB41848E-BE34-4D77-8E25-F3A9CCDFC5AA}" srcOrd="1" destOrd="0" presId="urn:microsoft.com/office/officeart/2005/8/layout/list1"/>
    <dgm:cxn modelId="{55878174-49E4-4B7A-8687-080A107B8FDB}" type="presOf" srcId="{853DD71B-2476-4548-A09D-60DC6EEEF2E3}" destId="{2298E583-592F-4FF8-B9FF-E9A0075084A1}" srcOrd="0" destOrd="0" presId="urn:microsoft.com/office/officeart/2005/8/layout/list1"/>
    <dgm:cxn modelId="{B4BD8775-A306-4092-8F1B-03DE538BCF52}" type="presOf" srcId="{9BB3821B-6164-46FD-B554-3583C5C335CD}" destId="{88AB513C-DBF8-4ECD-9E88-BE42118719B3}" srcOrd="1" destOrd="0" presId="urn:microsoft.com/office/officeart/2005/8/layout/list1"/>
    <dgm:cxn modelId="{4E1F1977-4404-4F0F-9FF7-019DD1482C86}" srcId="{85D8E6E4-40EF-407F-9B9E-703F86DD1262}" destId="{9BB3821B-6164-46FD-B554-3583C5C335CD}" srcOrd="7" destOrd="0" parTransId="{5C16A05C-6A3B-4D7E-9BF3-59AD54194E4B}" sibTransId="{0AA7D4DD-299B-4EF2-B3C5-86A24E5B0D01}"/>
    <dgm:cxn modelId="{C3610379-ED2F-435C-A12E-1B386B8E938B}" srcId="{85D8E6E4-40EF-407F-9B9E-703F86DD1262}" destId="{61CAA09A-80D2-4DBA-B567-91EAA20D37C1}" srcOrd="3" destOrd="0" parTransId="{4667FD1F-8945-4C67-8511-7EEE8C268D30}" sibTransId="{6732FFAC-65C3-461B-BFF5-390660850993}"/>
    <dgm:cxn modelId="{DEC2D980-EC3A-4A35-AC24-76441764E03F}" srcId="{85D8E6E4-40EF-407F-9B9E-703F86DD1262}" destId="{6CA5E579-A6DE-4CFA-AD37-096CD10B12D8}" srcOrd="2" destOrd="0" parTransId="{03BC097B-D0BF-40D8-BCF9-BE2194D349E2}" sibTransId="{43F61B1F-C99F-4F89-BA90-50FEE03D04DF}"/>
    <dgm:cxn modelId="{B1C63185-6AF2-4376-B07A-DF07533FF23D}" type="presOf" srcId="{425913C2-D6A0-492E-9DD0-DA735F4AC436}" destId="{4063158C-2EB8-45F0-8797-0A65DE21DF9B}" srcOrd="0" destOrd="0" presId="urn:microsoft.com/office/officeart/2005/8/layout/list1"/>
    <dgm:cxn modelId="{DB889C9C-600F-4854-91BB-7505D67AC81D}" type="presOf" srcId="{657AB318-877E-49C5-AD04-9B873250FC03}" destId="{2D49C238-A9F7-4FA1-9BA0-475FCC67EB34}" srcOrd="0" destOrd="0" presId="urn:microsoft.com/office/officeart/2005/8/layout/list1"/>
    <dgm:cxn modelId="{691B4BA2-9733-48CE-9AF3-E646D10BEFC3}" type="presOf" srcId="{85D8E6E4-40EF-407F-9B9E-703F86DD1262}" destId="{326AB417-2620-487E-8A94-CDACBD5DC19E}" srcOrd="0" destOrd="0" presId="urn:microsoft.com/office/officeart/2005/8/layout/list1"/>
    <dgm:cxn modelId="{203C55A6-6AF9-4E5D-9BE9-567EB84DB6C4}" type="presOf" srcId="{DB44028A-48A3-4FA8-A020-E3B59D3714FF}" destId="{614491BE-A516-4C51-9D32-B2955EFE84A5}" srcOrd="0" destOrd="0" presId="urn:microsoft.com/office/officeart/2005/8/layout/list1"/>
    <dgm:cxn modelId="{D8002BAB-503C-436A-996D-E18BCEA4FE10}" type="presOf" srcId="{853DD71B-2476-4548-A09D-60DC6EEEF2E3}" destId="{4C76AB64-0344-463F-A360-5E76B9BAD24E}" srcOrd="1" destOrd="0" presId="urn:microsoft.com/office/officeart/2005/8/layout/list1"/>
    <dgm:cxn modelId="{BCA98CB5-8AB6-465D-96E9-559065ACBCC7}" type="presOf" srcId="{E134835F-774C-4027-940D-557C62401A60}" destId="{F4DD7FAF-B17B-48D7-BFFB-42F845D7E7FA}" srcOrd="0" destOrd="0" presId="urn:microsoft.com/office/officeart/2005/8/layout/list1"/>
    <dgm:cxn modelId="{AAAC19C3-09EF-4F77-8BAC-B4B184437E51}" type="presOf" srcId="{B1156B12-BC67-414D-BE56-7234597347C3}" destId="{9B8FCEBD-0F3E-436E-A7D3-083B14F2AC9E}" srcOrd="1" destOrd="0" presId="urn:microsoft.com/office/officeart/2005/8/layout/list1"/>
    <dgm:cxn modelId="{CE23B6C5-860C-4DD5-8532-65B872FD5179}" type="presOf" srcId="{6CA5E579-A6DE-4CFA-AD37-096CD10B12D8}" destId="{05FB5D3C-E79F-4340-9963-22BF711D68A9}" srcOrd="1" destOrd="0" presId="urn:microsoft.com/office/officeart/2005/8/layout/list1"/>
    <dgm:cxn modelId="{04E1D6EA-A57F-49C9-A426-67F484DB435E}" type="presOf" srcId="{E268AFC9-C442-4C58-9886-959E9D41D657}" destId="{4AFDFB6C-9BA8-4F05-9873-7FB3CACA1970}" srcOrd="0" destOrd="0" presId="urn:microsoft.com/office/officeart/2005/8/layout/list1"/>
    <dgm:cxn modelId="{B92130EE-F5AD-4E6F-83C5-961639524A14}" type="presOf" srcId="{CD275B10-E87B-47B2-8166-6638AC5306A7}" destId="{58E85EC4-C01C-4330-A024-B4DDF8F05705}" srcOrd="0" destOrd="0" presId="urn:microsoft.com/office/officeart/2005/8/layout/list1"/>
    <dgm:cxn modelId="{E6E1C3EF-5C88-4A6F-B854-FFADE11F0ABA}" srcId="{85D8E6E4-40EF-407F-9B9E-703F86DD1262}" destId="{E134835F-774C-4027-940D-557C62401A60}" srcOrd="4" destOrd="0" parTransId="{837C2623-DD8C-43D7-BED2-827A16FEF385}" sibTransId="{33E919D9-3CFA-4636-BDFF-B5221FF4207A}"/>
    <dgm:cxn modelId="{A9376FF0-B437-4D07-85C1-A617568AC512}" srcId="{85D8E6E4-40EF-407F-9B9E-703F86DD1262}" destId="{DB44028A-48A3-4FA8-A020-E3B59D3714FF}" srcOrd="9" destOrd="0" parTransId="{60D93522-B452-4B78-908F-0FC0C38D09E8}" sibTransId="{E7353D9E-A9C0-4500-AC46-D277DCD7531F}"/>
    <dgm:cxn modelId="{A8E992F7-E1EA-4B3A-AE78-41279C927807}" srcId="{85D8E6E4-40EF-407F-9B9E-703F86DD1262}" destId="{425913C2-D6A0-492E-9DD0-DA735F4AC436}" srcOrd="5" destOrd="0" parTransId="{580874FE-3036-4411-A001-33044193B069}" sibTransId="{608EEE07-D31B-48C9-9D03-EC4959851A1D}"/>
    <dgm:cxn modelId="{4448AFFC-10C9-4D38-A934-B2FC0F1F8C19}" type="presOf" srcId="{9BB3821B-6164-46FD-B554-3583C5C335CD}" destId="{9FC8FDE7-EBFC-4891-A213-0B14654F4EE4}" srcOrd="0" destOrd="0" presId="urn:microsoft.com/office/officeart/2005/8/layout/list1"/>
    <dgm:cxn modelId="{4ABCA9FD-1161-4253-B614-45E7E0975F16}" srcId="{85D8E6E4-40EF-407F-9B9E-703F86DD1262}" destId="{B1156B12-BC67-414D-BE56-7234597347C3}" srcOrd="10" destOrd="0" parTransId="{768E7C58-4288-4437-81D5-7761F1A6F079}" sibTransId="{3F0FC1AB-82DE-4685-9F17-022B1592D292}"/>
    <dgm:cxn modelId="{48D1B9FD-B689-46FF-8520-5F2EECE221DD}" type="presOf" srcId="{425913C2-D6A0-492E-9DD0-DA735F4AC436}" destId="{00776E12-8D6A-426B-B9DB-D993C0CF9D8C}" srcOrd="1" destOrd="0" presId="urn:microsoft.com/office/officeart/2005/8/layout/list1"/>
    <dgm:cxn modelId="{D1B09F79-F7FF-4251-96FC-15232A6FF326}" type="presParOf" srcId="{326AB417-2620-487E-8A94-CDACBD5DC19E}" destId="{9690EDCC-7D75-419F-98DC-B12DBA761748}" srcOrd="0" destOrd="0" presId="urn:microsoft.com/office/officeart/2005/8/layout/list1"/>
    <dgm:cxn modelId="{BFBBC831-AF9B-42B7-8E6B-47215ED8F15C}" type="presParOf" srcId="{9690EDCC-7D75-419F-98DC-B12DBA761748}" destId="{58E85EC4-C01C-4330-A024-B4DDF8F05705}" srcOrd="0" destOrd="0" presId="urn:microsoft.com/office/officeart/2005/8/layout/list1"/>
    <dgm:cxn modelId="{D214B1E8-1F4C-4193-A52A-5D2E6AA7EECB}" type="presParOf" srcId="{9690EDCC-7D75-419F-98DC-B12DBA761748}" destId="{AB41848E-BE34-4D77-8E25-F3A9CCDFC5AA}" srcOrd="1" destOrd="0" presId="urn:microsoft.com/office/officeart/2005/8/layout/list1"/>
    <dgm:cxn modelId="{68A14CAB-5FF3-450E-B209-F3DB42120C0E}" type="presParOf" srcId="{326AB417-2620-487E-8A94-CDACBD5DC19E}" destId="{139E872E-9B7C-44F4-8C26-A148C9B5E463}" srcOrd="1" destOrd="0" presId="urn:microsoft.com/office/officeart/2005/8/layout/list1"/>
    <dgm:cxn modelId="{BC6E542F-1CB9-4856-8752-B222286E74DE}" type="presParOf" srcId="{326AB417-2620-487E-8A94-CDACBD5DC19E}" destId="{1EE93085-3D1E-4380-84B4-C3B92EB0A4B9}" srcOrd="2" destOrd="0" presId="urn:microsoft.com/office/officeart/2005/8/layout/list1"/>
    <dgm:cxn modelId="{E86019C6-FF8A-4E85-9176-56EDD04E0B90}" type="presParOf" srcId="{326AB417-2620-487E-8A94-CDACBD5DC19E}" destId="{2C2BF658-DAD3-4C2E-8958-5E358AE8BA67}" srcOrd="3" destOrd="0" presId="urn:microsoft.com/office/officeart/2005/8/layout/list1"/>
    <dgm:cxn modelId="{DC948917-9E72-4ADF-BDE6-72E94B23D556}" type="presParOf" srcId="{326AB417-2620-487E-8A94-CDACBD5DC19E}" destId="{79DF70A3-657E-49E8-BCD5-27D5F3D737EE}" srcOrd="4" destOrd="0" presId="urn:microsoft.com/office/officeart/2005/8/layout/list1"/>
    <dgm:cxn modelId="{ED66505C-5366-4B13-9BDD-94B77FF4AC16}" type="presParOf" srcId="{79DF70A3-657E-49E8-BCD5-27D5F3D737EE}" destId="{2D49C238-A9F7-4FA1-9BA0-475FCC67EB34}" srcOrd="0" destOrd="0" presId="urn:microsoft.com/office/officeart/2005/8/layout/list1"/>
    <dgm:cxn modelId="{51CA6E4A-D4E2-4441-9BDF-971CC3C06CAD}" type="presParOf" srcId="{79DF70A3-657E-49E8-BCD5-27D5F3D737EE}" destId="{11056066-AE14-48DA-BEAC-63EFAC00F4CF}" srcOrd="1" destOrd="0" presId="urn:microsoft.com/office/officeart/2005/8/layout/list1"/>
    <dgm:cxn modelId="{BDB779A7-DBA1-481D-AF9B-A22AF3A66CCD}" type="presParOf" srcId="{326AB417-2620-487E-8A94-CDACBD5DC19E}" destId="{A1619B32-C6A6-4EFB-9A34-858107264562}" srcOrd="5" destOrd="0" presId="urn:microsoft.com/office/officeart/2005/8/layout/list1"/>
    <dgm:cxn modelId="{95413073-FBC9-4E1E-BFFF-10DE8ADB2236}" type="presParOf" srcId="{326AB417-2620-487E-8A94-CDACBD5DC19E}" destId="{0854F563-A19C-486C-B6ED-4FAD54D2B161}" srcOrd="6" destOrd="0" presId="urn:microsoft.com/office/officeart/2005/8/layout/list1"/>
    <dgm:cxn modelId="{9912B053-FC5C-4901-BF84-27AFDA5EABDA}" type="presParOf" srcId="{326AB417-2620-487E-8A94-CDACBD5DC19E}" destId="{44C0C843-2D0A-46B1-842B-03DD904FBDEF}" srcOrd="7" destOrd="0" presId="urn:microsoft.com/office/officeart/2005/8/layout/list1"/>
    <dgm:cxn modelId="{11AF2635-468F-4D5C-8CC2-40A55B099BCA}" type="presParOf" srcId="{326AB417-2620-487E-8A94-CDACBD5DC19E}" destId="{1BB90E7C-73E2-49E1-A8C2-A874D7F8A723}" srcOrd="8" destOrd="0" presId="urn:microsoft.com/office/officeart/2005/8/layout/list1"/>
    <dgm:cxn modelId="{69577453-F705-423E-A65E-7DDCD1EF4B6E}" type="presParOf" srcId="{1BB90E7C-73E2-49E1-A8C2-A874D7F8A723}" destId="{A021EC32-C85E-4C0E-A232-BE4B6FCAC902}" srcOrd="0" destOrd="0" presId="urn:microsoft.com/office/officeart/2005/8/layout/list1"/>
    <dgm:cxn modelId="{9EEBB8F3-0A2A-4940-914D-05728CC0B370}" type="presParOf" srcId="{1BB90E7C-73E2-49E1-A8C2-A874D7F8A723}" destId="{05FB5D3C-E79F-4340-9963-22BF711D68A9}" srcOrd="1" destOrd="0" presId="urn:microsoft.com/office/officeart/2005/8/layout/list1"/>
    <dgm:cxn modelId="{CFAAC41E-4BD4-48FA-BD64-ABC669AEF238}" type="presParOf" srcId="{326AB417-2620-487E-8A94-CDACBD5DC19E}" destId="{25D774F4-EC17-4DC6-8E65-6C74018D42DB}" srcOrd="9" destOrd="0" presId="urn:microsoft.com/office/officeart/2005/8/layout/list1"/>
    <dgm:cxn modelId="{72879F00-AD56-47A6-B93D-E9DF195DA11F}" type="presParOf" srcId="{326AB417-2620-487E-8A94-CDACBD5DC19E}" destId="{DD204766-AE7F-497D-BC84-A76DC82744C1}" srcOrd="10" destOrd="0" presId="urn:microsoft.com/office/officeart/2005/8/layout/list1"/>
    <dgm:cxn modelId="{FA2BBFA3-F7B0-42F3-8C88-865FEEBADCBB}" type="presParOf" srcId="{326AB417-2620-487E-8A94-CDACBD5DC19E}" destId="{0E69F8BF-C3EB-4DD0-915F-140122D313CC}" srcOrd="11" destOrd="0" presId="urn:microsoft.com/office/officeart/2005/8/layout/list1"/>
    <dgm:cxn modelId="{ABD96F47-539E-4ECA-9D13-DF938E4CD891}" type="presParOf" srcId="{326AB417-2620-487E-8A94-CDACBD5DC19E}" destId="{64D03CB8-51B6-49B0-B8EF-129E0E8871D7}" srcOrd="12" destOrd="0" presId="urn:microsoft.com/office/officeart/2005/8/layout/list1"/>
    <dgm:cxn modelId="{589C8B23-DF9F-42DC-BD15-EFD0C5E14A24}" type="presParOf" srcId="{64D03CB8-51B6-49B0-B8EF-129E0E8871D7}" destId="{047FD632-5FB3-4BFA-94DE-52EAD44A17BB}" srcOrd="0" destOrd="0" presId="urn:microsoft.com/office/officeart/2005/8/layout/list1"/>
    <dgm:cxn modelId="{17463D5A-B6F7-4F51-A871-FF3E3FE926AB}" type="presParOf" srcId="{64D03CB8-51B6-49B0-B8EF-129E0E8871D7}" destId="{AD49F019-9A0E-44F5-9C19-11D3969EBB9E}" srcOrd="1" destOrd="0" presId="urn:microsoft.com/office/officeart/2005/8/layout/list1"/>
    <dgm:cxn modelId="{A368E1EC-88FB-4884-98D9-421F392E844B}" type="presParOf" srcId="{326AB417-2620-487E-8A94-CDACBD5DC19E}" destId="{A1A97456-21FE-4EA7-94EF-71A9DE25248A}" srcOrd="13" destOrd="0" presId="urn:microsoft.com/office/officeart/2005/8/layout/list1"/>
    <dgm:cxn modelId="{8A698140-DE34-45DB-8D11-1CBEA8666494}" type="presParOf" srcId="{326AB417-2620-487E-8A94-CDACBD5DC19E}" destId="{857F3DBE-3BB6-49F3-A7FE-A00B426C106E}" srcOrd="14" destOrd="0" presId="urn:microsoft.com/office/officeart/2005/8/layout/list1"/>
    <dgm:cxn modelId="{86517F1A-8A99-4008-8491-D34958C2D6A5}" type="presParOf" srcId="{326AB417-2620-487E-8A94-CDACBD5DC19E}" destId="{87665E4D-FDB8-4885-A662-61CFAA101E5B}" srcOrd="15" destOrd="0" presId="urn:microsoft.com/office/officeart/2005/8/layout/list1"/>
    <dgm:cxn modelId="{C3F2ED5E-55C2-4746-8A46-9AC82CD7D107}" type="presParOf" srcId="{326AB417-2620-487E-8A94-CDACBD5DC19E}" destId="{77A8E369-DB44-4666-90DD-96549F3FF163}" srcOrd="16" destOrd="0" presId="urn:microsoft.com/office/officeart/2005/8/layout/list1"/>
    <dgm:cxn modelId="{025919DB-4D92-4F95-867E-BDBA2679A737}" type="presParOf" srcId="{77A8E369-DB44-4666-90DD-96549F3FF163}" destId="{F4DD7FAF-B17B-48D7-BFFB-42F845D7E7FA}" srcOrd="0" destOrd="0" presId="urn:microsoft.com/office/officeart/2005/8/layout/list1"/>
    <dgm:cxn modelId="{A3E4D97D-9D1F-46FF-B069-543847B1454A}" type="presParOf" srcId="{77A8E369-DB44-4666-90DD-96549F3FF163}" destId="{585048C4-939D-4B69-9256-D7AA6C6D4741}" srcOrd="1" destOrd="0" presId="urn:microsoft.com/office/officeart/2005/8/layout/list1"/>
    <dgm:cxn modelId="{A558EFC0-D85D-4D43-A301-80F116A7234C}" type="presParOf" srcId="{326AB417-2620-487E-8A94-CDACBD5DC19E}" destId="{6D2A9283-E30E-4493-AA7A-4AF6AA46303E}" srcOrd="17" destOrd="0" presId="urn:microsoft.com/office/officeart/2005/8/layout/list1"/>
    <dgm:cxn modelId="{2BECD30A-7B96-4C99-8558-0D9527AA7CF0}" type="presParOf" srcId="{326AB417-2620-487E-8A94-CDACBD5DC19E}" destId="{50E28287-D6B4-419D-B916-2559D2F2E67D}" srcOrd="18" destOrd="0" presId="urn:microsoft.com/office/officeart/2005/8/layout/list1"/>
    <dgm:cxn modelId="{7AC5F615-19AF-4F1E-B571-1DA59640CA09}" type="presParOf" srcId="{326AB417-2620-487E-8A94-CDACBD5DC19E}" destId="{6F4B1991-41B4-4E08-9A87-9C2EEF63EEE8}" srcOrd="19" destOrd="0" presId="urn:microsoft.com/office/officeart/2005/8/layout/list1"/>
    <dgm:cxn modelId="{CA287930-9387-4113-94CB-D89131B7A858}" type="presParOf" srcId="{326AB417-2620-487E-8A94-CDACBD5DC19E}" destId="{B484F6A6-B9C4-4C66-82A6-AD603E8732E5}" srcOrd="20" destOrd="0" presId="urn:microsoft.com/office/officeart/2005/8/layout/list1"/>
    <dgm:cxn modelId="{799A58D2-8A6C-456A-AC04-907557F26752}" type="presParOf" srcId="{B484F6A6-B9C4-4C66-82A6-AD603E8732E5}" destId="{4063158C-2EB8-45F0-8797-0A65DE21DF9B}" srcOrd="0" destOrd="0" presId="urn:microsoft.com/office/officeart/2005/8/layout/list1"/>
    <dgm:cxn modelId="{241B902E-F1D0-491C-AA16-619A91F4F7F0}" type="presParOf" srcId="{B484F6A6-B9C4-4C66-82A6-AD603E8732E5}" destId="{00776E12-8D6A-426B-B9DB-D993C0CF9D8C}" srcOrd="1" destOrd="0" presId="urn:microsoft.com/office/officeart/2005/8/layout/list1"/>
    <dgm:cxn modelId="{7ADDFA97-23B3-4C47-838F-A6DF194C8D25}" type="presParOf" srcId="{326AB417-2620-487E-8A94-CDACBD5DC19E}" destId="{7859E423-6A86-45ED-B54F-DC7E245E4B1A}" srcOrd="21" destOrd="0" presId="urn:microsoft.com/office/officeart/2005/8/layout/list1"/>
    <dgm:cxn modelId="{A7D4920C-5D39-4AF4-A972-7EFA12C28A14}" type="presParOf" srcId="{326AB417-2620-487E-8A94-CDACBD5DC19E}" destId="{21997D40-1573-4FF6-B098-4A4F025D20F8}" srcOrd="22" destOrd="0" presId="urn:microsoft.com/office/officeart/2005/8/layout/list1"/>
    <dgm:cxn modelId="{54A39D42-6858-4288-AE64-B916E99419F6}" type="presParOf" srcId="{326AB417-2620-487E-8A94-CDACBD5DC19E}" destId="{6B224280-4CCF-44E5-8306-9CF7332283BF}" srcOrd="23" destOrd="0" presId="urn:microsoft.com/office/officeart/2005/8/layout/list1"/>
    <dgm:cxn modelId="{381FDFDC-D957-498A-B7F8-A026030ADC10}" type="presParOf" srcId="{326AB417-2620-487E-8A94-CDACBD5DC19E}" destId="{DDE6AA25-1E83-483B-8CA2-7D50DC7D928D}" srcOrd="24" destOrd="0" presId="urn:microsoft.com/office/officeart/2005/8/layout/list1"/>
    <dgm:cxn modelId="{4DE57B00-BB0E-4774-B673-20E75EE954E7}" type="presParOf" srcId="{DDE6AA25-1E83-483B-8CA2-7D50DC7D928D}" destId="{4AFDFB6C-9BA8-4F05-9873-7FB3CACA1970}" srcOrd="0" destOrd="0" presId="urn:microsoft.com/office/officeart/2005/8/layout/list1"/>
    <dgm:cxn modelId="{B329D90A-4664-4933-AD60-9E0263D90581}" type="presParOf" srcId="{DDE6AA25-1E83-483B-8CA2-7D50DC7D928D}" destId="{505601A6-50D7-4F41-80E0-AF2ED0BE92C2}" srcOrd="1" destOrd="0" presId="urn:microsoft.com/office/officeart/2005/8/layout/list1"/>
    <dgm:cxn modelId="{935939E0-6AE6-4E57-93AC-986CF45CA8AC}" type="presParOf" srcId="{326AB417-2620-487E-8A94-CDACBD5DC19E}" destId="{C39AE653-8C5F-4249-95BC-AE3D1FB93BB8}" srcOrd="25" destOrd="0" presId="urn:microsoft.com/office/officeart/2005/8/layout/list1"/>
    <dgm:cxn modelId="{7160236C-AEA7-49CD-9D21-96DA8AA0DE53}" type="presParOf" srcId="{326AB417-2620-487E-8A94-CDACBD5DC19E}" destId="{85D62035-276D-4ADE-9548-DC5241B48C05}" srcOrd="26" destOrd="0" presId="urn:microsoft.com/office/officeart/2005/8/layout/list1"/>
    <dgm:cxn modelId="{1B34B6AF-5132-4B74-AEE9-C9AB0707C7BC}" type="presParOf" srcId="{326AB417-2620-487E-8A94-CDACBD5DC19E}" destId="{21EDEF6E-68EC-4316-A87A-FAD1B97DD69B}" srcOrd="27" destOrd="0" presId="urn:microsoft.com/office/officeart/2005/8/layout/list1"/>
    <dgm:cxn modelId="{AA8F9693-C6A1-4426-BCCD-D7FC0D759360}" type="presParOf" srcId="{326AB417-2620-487E-8A94-CDACBD5DC19E}" destId="{F9046348-3BD4-44E4-BA90-038A2A541000}" srcOrd="28" destOrd="0" presId="urn:microsoft.com/office/officeart/2005/8/layout/list1"/>
    <dgm:cxn modelId="{B6361929-B8FC-4EB1-ABCC-84A6854FE939}" type="presParOf" srcId="{F9046348-3BD4-44E4-BA90-038A2A541000}" destId="{9FC8FDE7-EBFC-4891-A213-0B14654F4EE4}" srcOrd="0" destOrd="0" presId="urn:microsoft.com/office/officeart/2005/8/layout/list1"/>
    <dgm:cxn modelId="{D4FAFEC6-949E-48F1-A681-12BEFE1EBC69}" type="presParOf" srcId="{F9046348-3BD4-44E4-BA90-038A2A541000}" destId="{88AB513C-DBF8-4ECD-9E88-BE42118719B3}" srcOrd="1" destOrd="0" presId="urn:microsoft.com/office/officeart/2005/8/layout/list1"/>
    <dgm:cxn modelId="{C9241B30-E059-48C4-9C99-A92E6A65C314}" type="presParOf" srcId="{326AB417-2620-487E-8A94-CDACBD5DC19E}" destId="{C46E1E74-5773-4C87-91F9-4C2AC1F73FF2}" srcOrd="29" destOrd="0" presId="urn:microsoft.com/office/officeart/2005/8/layout/list1"/>
    <dgm:cxn modelId="{732E7C23-290D-4A10-968C-1B3FEB28E0B1}" type="presParOf" srcId="{326AB417-2620-487E-8A94-CDACBD5DC19E}" destId="{CAAF48D8-A033-4A89-841C-0D664DB63884}" srcOrd="30" destOrd="0" presId="urn:microsoft.com/office/officeart/2005/8/layout/list1"/>
    <dgm:cxn modelId="{09C75EB9-ACDD-47E4-ABDA-A55A7FD9BD94}" type="presParOf" srcId="{326AB417-2620-487E-8A94-CDACBD5DC19E}" destId="{1EF27A62-8044-40E7-A12C-9CD3E655D451}" srcOrd="31" destOrd="0" presId="urn:microsoft.com/office/officeart/2005/8/layout/list1"/>
    <dgm:cxn modelId="{E28748A2-C493-40ED-9A1F-5134429E79F6}" type="presParOf" srcId="{326AB417-2620-487E-8A94-CDACBD5DC19E}" destId="{2BADE8E6-542A-4F60-9635-E461E3BF0D11}" srcOrd="32" destOrd="0" presId="urn:microsoft.com/office/officeart/2005/8/layout/list1"/>
    <dgm:cxn modelId="{08F73549-0A89-4F78-ACDF-F36AC81A4273}" type="presParOf" srcId="{2BADE8E6-542A-4F60-9635-E461E3BF0D11}" destId="{2298E583-592F-4FF8-B9FF-E9A0075084A1}" srcOrd="0" destOrd="0" presId="urn:microsoft.com/office/officeart/2005/8/layout/list1"/>
    <dgm:cxn modelId="{AB6ECBE1-492C-4C71-8B6F-E66A9BD1F1D7}" type="presParOf" srcId="{2BADE8E6-542A-4F60-9635-E461E3BF0D11}" destId="{4C76AB64-0344-463F-A360-5E76B9BAD24E}" srcOrd="1" destOrd="0" presId="urn:microsoft.com/office/officeart/2005/8/layout/list1"/>
    <dgm:cxn modelId="{38B8DB42-6658-4D1E-B422-315503CF785E}" type="presParOf" srcId="{326AB417-2620-487E-8A94-CDACBD5DC19E}" destId="{4BEBBC97-FE15-4DA2-AFCC-959434316957}" srcOrd="33" destOrd="0" presId="urn:microsoft.com/office/officeart/2005/8/layout/list1"/>
    <dgm:cxn modelId="{0A8B0950-159E-4992-9020-EEF4FC47A666}" type="presParOf" srcId="{326AB417-2620-487E-8A94-CDACBD5DC19E}" destId="{3C8E8B10-1330-42FB-AF3D-02A42B8127D8}" srcOrd="34" destOrd="0" presId="urn:microsoft.com/office/officeart/2005/8/layout/list1"/>
    <dgm:cxn modelId="{972FE646-0317-4371-985F-D0DBCCAD3749}" type="presParOf" srcId="{326AB417-2620-487E-8A94-CDACBD5DC19E}" destId="{28E9500C-CF6C-4862-982E-26B1EB662215}" srcOrd="35" destOrd="0" presId="urn:microsoft.com/office/officeart/2005/8/layout/list1"/>
    <dgm:cxn modelId="{98B1E5D7-2AA1-47B5-96D9-4DB8875E9A68}" type="presParOf" srcId="{326AB417-2620-487E-8A94-CDACBD5DC19E}" destId="{097F52E6-9CEE-4F01-A8E4-66F35C687BD5}" srcOrd="36" destOrd="0" presId="urn:microsoft.com/office/officeart/2005/8/layout/list1"/>
    <dgm:cxn modelId="{8CAEBBD2-E5FA-462E-B05E-D5A7D9860E85}" type="presParOf" srcId="{097F52E6-9CEE-4F01-A8E4-66F35C687BD5}" destId="{614491BE-A516-4C51-9D32-B2955EFE84A5}" srcOrd="0" destOrd="0" presId="urn:microsoft.com/office/officeart/2005/8/layout/list1"/>
    <dgm:cxn modelId="{C308B6E8-2E09-4C6E-A0B9-4D45BE2DD144}" type="presParOf" srcId="{097F52E6-9CEE-4F01-A8E4-66F35C687BD5}" destId="{7C8D228D-0D71-42D3-95E4-B8548B2A1B8E}" srcOrd="1" destOrd="0" presId="urn:microsoft.com/office/officeart/2005/8/layout/list1"/>
    <dgm:cxn modelId="{A3954309-EB85-4624-906E-30E3B4D3AEB8}" type="presParOf" srcId="{326AB417-2620-487E-8A94-CDACBD5DC19E}" destId="{543F5E4B-B4C1-4B26-A5B5-A602FBA0397F}" srcOrd="37" destOrd="0" presId="urn:microsoft.com/office/officeart/2005/8/layout/list1"/>
    <dgm:cxn modelId="{9FD3AF56-B37B-4DBF-ADFF-EE3D59DDECA9}" type="presParOf" srcId="{326AB417-2620-487E-8A94-CDACBD5DC19E}" destId="{90E95CBE-68F9-466A-AA89-8B3999529759}" srcOrd="38" destOrd="0" presId="urn:microsoft.com/office/officeart/2005/8/layout/list1"/>
    <dgm:cxn modelId="{00461E29-2BB7-4A1F-99B8-A8164383209B}" type="presParOf" srcId="{326AB417-2620-487E-8A94-CDACBD5DC19E}" destId="{AD70EEAD-0432-4569-A8A5-4F8251BB97B4}" srcOrd="39" destOrd="0" presId="urn:microsoft.com/office/officeart/2005/8/layout/list1"/>
    <dgm:cxn modelId="{B5613DA3-DC5F-45AF-89F7-D9CD309375BD}" type="presParOf" srcId="{326AB417-2620-487E-8A94-CDACBD5DC19E}" destId="{9ADC86C6-31CA-4077-835A-F7B34DF2F2FA}" srcOrd="40" destOrd="0" presId="urn:microsoft.com/office/officeart/2005/8/layout/list1"/>
    <dgm:cxn modelId="{9331A5BD-C33D-4C93-8F30-2BF0B5A49A77}" type="presParOf" srcId="{9ADC86C6-31CA-4077-835A-F7B34DF2F2FA}" destId="{FBD3C461-E8A7-4BE0-8941-E2DCCAE7030D}" srcOrd="0" destOrd="0" presId="urn:microsoft.com/office/officeart/2005/8/layout/list1"/>
    <dgm:cxn modelId="{3C90CD27-C360-43C7-9E88-A614EC4D3192}" type="presParOf" srcId="{9ADC86C6-31CA-4077-835A-F7B34DF2F2FA}" destId="{9B8FCEBD-0F3E-436E-A7D3-083B14F2AC9E}" srcOrd="1" destOrd="0" presId="urn:microsoft.com/office/officeart/2005/8/layout/list1"/>
    <dgm:cxn modelId="{D7D78318-EFCC-4A65-B99F-B64F3E427718}" type="presParOf" srcId="{326AB417-2620-487E-8A94-CDACBD5DC19E}" destId="{8D09CBA5-896D-491C-B84A-3BFEB91B5BA3}" srcOrd="41" destOrd="0" presId="urn:microsoft.com/office/officeart/2005/8/layout/list1"/>
    <dgm:cxn modelId="{15D613F6-331C-447F-AC06-07223E686898}" type="presParOf" srcId="{326AB417-2620-487E-8A94-CDACBD5DC19E}" destId="{7993C661-060C-45A3-9F23-695AA1DEC78C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93085-3D1E-4380-84B4-C3B92EB0A4B9}">
      <dsp:nvSpPr>
        <dsp:cNvPr id="0" name=""/>
        <dsp:cNvSpPr/>
      </dsp:nvSpPr>
      <dsp:spPr>
        <a:xfrm>
          <a:off x="0" y="31007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1848E-BE34-4D77-8E25-F3A9CCDFC5AA}">
      <dsp:nvSpPr>
        <dsp:cNvPr id="0" name=""/>
        <dsp:cNvSpPr/>
      </dsp:nvSpPr>
      <dsp:spPr>
        <a:xfrm>
          <a:off x="450582" y="168413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Movement</a:t>
          </a:r>
          <a:r>
            <a:rPr lang="fr-FR" sz="1600" b="1" kern="1200" dirty="0"/>
            <a:t> </a:t>
          </a:r>
          <a:r>
            <a:rPr lang="fr-FR" sz="1600" b="1" kern="1200" dirty="0" err="1"/>
            <a:t>simultaneity</a:t>
          </a:r>
          <a:endParaRPr lang="fr-FR" sz="1600" b="1" kern="1200" dirty="0"/>
        </a:p>
      </dsp:txBody>
      <dsp:txXfrm>
        <a:off x="463551" y="181382"/>
        <a:ext cx="5286187" cy="239742"/>
      </dsp:txXfrm>
    </dsp:sp>
    <dsp:sp modelId="{0854F563-A19C-486C-B6ED-4FAD54D2B161}">
      <dsp:nvSpPr>
        <dsp:cNvPr id="0" name=""/>
        <dsp:cNvSpPr/>
      </dsp:nvSpPr>
      <dsp:spPr>
        <a:xfrm>
          <a:off x="0" y="71831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56066-AE14-48DA-BEAC-63EFAC00F4CF}">
      <dsp:nvSpPr>
        <dsp:cNvPr id="0" name=""/>
        <dsp:cNvSpPr/>
      </dsp:nvSpPr>
      <dsp:spPr>
        <a:xfrm>
          <a:off x="379437" y="58547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Minimal </a:t>
          </a:r>
          <a:r>
            <a:rPr lang="fr-FR" sz="1600" b="1" kern="1200" dirty="0" err="1"/>
            <a:t>energy</a:t>
          </a:r>
          <a:r>
            <a:rPr lang="fr-FR" sz="1600" b="1" kern="1200" dirty="0"/>
            <a:t> </a:t>
          </a:r>
          <a:r>
            <a:rPr lang="fr-FR" sz="1600" b="1" kern="1200" dirty="0" err="1"/>
            <a:t>spent</a:t>
          </a:r>
          <a:endParaRPr lang="fr-FR" sz="1600" b="1" kern="1200" dirty="0"/>
        </a:p>
      </dsp:txBody>
      <dsp:txXfrm>
        <a:off x="392406" y="598446"/>
        <a:ext cx="5286187" cy="239742"/>
      </dsp:txXfrm>
    </dsp:sp>
    <dsp:sp modelId="{DD204766-AE7F-497D-BC84-A76DC82744C1}">
      <dsp:nvSpPr>
        <dsp:cNvPr id="0" name=""/>
        <dsp:cNvSpPr/>
      </dsp:nvSpPr>
      <dsp:spPr>
        <a:xfrm>
          <a:off x="0" y="112655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B5D3C-E79F-4340-9963-22BF711D68A9}">
      <dsp:nvSpPr>
        <dsp:cNvPr id="0" name=""/>
        <dsp:cNvSpPr/>
      </dsp:nvSpPr>
      <dsp:spPr>
        <a:xfrm>
          <a:off x="379437" y="99371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Living force</a:t>
          </a:r>
        </a:p>
      </dsp:txBody>
      <dsp:txXfrm>
        <a:off x="392406" y="1006686"/>
        <a:ext cx="5286187" cy="239742"/>
      </dsp:txXfrm>
    </dsp:sp>
    <dsp:sp modelId="{857F3DBE-3BB6-49F3-A7FE-A00B426C106E}">
      <dsp:nvSpPr>
        <dsp:cNvPr id="0" name=""/>
        <dsp:cNvSpPr/>
      </dsp:nvSpPr>
      <dsp:spPr>
        <a:xfrm>
          <a:off x="0" y="153479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9F019-9A0E-44F5-9C19-11D3969EBB9E}">
      <dsp:nvSpPr>
        <dsp:cNvPr id="0" name=""/>
        <dsp:cNvSpPr/>
      </dsp:nvSpPr>
      <dsp:spPr>
        <a:xfrm>
          <a:off x="379437" y="140195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Rythm</a:t>
          </a:r>
          <a:endParaRPr lang="fr-FR" sz="1800" b="1" kern="1200" dirty="0"/>
        </a:p>
      </dsp:txBody>
      <dsp:txXfrm>
        <a:off x="392406" y="1414926"/>
        <a:ext cx="5286187" cy="239742"/>
      </dsp:txXfrm>
    </dsp:sp>
    <dsp:sp modelId="{50E28287-D6B4-419D-B916-2559D2F2E67D}">
      <dsp:nvSpPr>
        <dsp:cNvPr id="0" name=""/>
        <dsp:cNvSpPr/>
      </dsp:nvSpPr>
      <dsp:spPr>
        <a:xfrm>
          <a:off x="0" y="194303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048C4-939D-4B69-9256-D7AA6C6D4741}">
      <dsp:nvSpPr>
        <dsp:cNvPr id="0" name=""/>
        <dsp:cNvSpPr/>
      </dsp:nvSpPr>
      <dsp:spPr>
        <a:xfrm>
          <a:off x="379437" y="181019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Order</a:t>
          </a:r>
          <a:r>
            <a:rPr lang="fr-FR" sz="1600" b="1" kern="1200" dirty="0"/>
            <a:t> in the </a:t>
          </a:r>
          <a:r>
            <a:rPr lang="fr-FR" sz="1600" b="1" kern="1200" dirty="0" err="1"/>
            <a:t>equiped</a:t>
          </a:r>
          <a:r>
            <a:rPr lang="fr-FR" sz="1600" b="1" kern="1200" dirty="0"/>
            <a:t> </a:t>
          </a:r>
          <a:r>
            <a:rPr lang="fr-FR" sz="1600" b="1" kern="1200" dirty="0" err="1"/>
            <a:t>work</a:t>
          </a:r>
          <a:r>
            <a:rPr lang="fr-FR" sz="1600" b="1" kern="1200" dirty="0"/>
            <a:t> area</a:t>
          </a:r>
        </a:p>
      </dsp:txBody>
      <dsp:txXfrm>
        <a:off x="392406" y="1823166"/>
        <a:ext cx="5286187" cy="239742"/>
      </dsp:txXfrm>
    </dsp:sp>
    <dsp:sp modelId="{21997D40-1573-4FF6-B098-4A4F025D20F8}">
      <dsp:nvSpPr>
        <dsp:cNvPr id="0" name=""/>
        <dsp:cNvSpPr/>
      </dsp:nvSpPr>
      <dsp:spPr>
        <a:xfrm>
          <a:off x="0" y="235127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76E12-8D6A-426B-B9DB-D993C0CF9D8C}">
      <dsp:nvSpPr>
        <dsp:cNvPr id="0" name=""/>
        <dsp:cNvSpPr/>
      </dsp:nvSpPr>
      <dsp:spPr>
        <a:xfrm>
          <a:off x="379437" y="221843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Use of the </a:t>
          </a:r>
          <a:r>
            <a:rPr lang="fr-FR" sz="1800" b="1" kern="1200" dirty="0" err="1"/>
            <a:t>seriousness</a:t>
          </a:r>
          <a:endParaRPr lang="fr-FR" sz="1800" b="1" kern="1200" dirty="0"/>
        </a:p>
      </dsp:txBody>
      <dsp:txXfrm>
        <a:off x="392406" y="2231406"/>
        <a:ext cx="5286187" cy="239742"/>
      </dsp:txXfrm>
    </dsp:sp>
    <dsp:sp modelId="{85D62035-276D-4ADE-9548-DC5241B48C05}">
      <dsp:nvSpPr>
        <dsp:cNvPr id="0" name=""/>
        <dsp:cNvSpPr/>
      </dsp:nvSpPr>
      <dsp:spPr>
        <a:xfrm>
          <a:off x="0" y="275951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601A6-50D7-4F41-80E0-AF2ED0BE92C2}">
      <dsp:nvSpPr>
        <dsp:cNvPr id="0" name=""/>
        <dsp:cNvSpPr/>
      </dsp:nvSpPr>
      <dsp:spPr>
        <a:xfrm>
          <a:off x="379437" y="262667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Workbench </a:t>
          </a:r>
          <a:r>
            <a:rPr lang="fr-FR" sz="1800" b="1" kern="1200" dirty="0" err="1"/>
            <a:t>comfort</a:t>
          </a:r>
          <a:r>
            <a:rPr lang="fr-FR" sz="1800" b="1" kern="1200" dirty="0"/>
            <a:t> and </a:t>
          </a:r>
          <a:r>
            <a:rPr lang="fr-FR" sz="1800" b="1" kern="1200" dirty="0" err="1"/>
            <a:t>lighting</a:t>
          </a:r>
          <a:endParaRPr lang="fr-FR" sz="1800" b="1" kern="1200" dirty="0"/>
        </a:p>
      </dsp:txBody>
      <dsp:txXfrm>
        <a:off x="392406" y="2639646"/>
        <a:ext cx="5286187" cy="239742"/>
      </dsp:txXfrm>
    </dsp:sp>
    <dsp:sp modelId="{CAAF48D8-A033-4A89-841C-0D664DB63884}">
      <dsp:nvSpPr>
        <dsp:cNvPr id="0" name=""/>
        <dsp:cNvSpPr/>
      </dsp:nvSpPr>
      <dsp:spPr>
        <a:xfrm>
          <a:off x="0" y="316775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513C-DBF8-4ECD-9E88-BE42118719B3}">
      <dsp:nvSpPr>
        <dsp:cNvPr id="0" name=""/>
        <dsp:cNvSpPr/>
      </dsp:nvSpPr>
      <dsp:spPr>
        <a:xfrm>
          <a:off x="379437" y="303491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Hand’sliberty</a:t>
          </a:r>
          <a:endParaRPr lang="fr-FR" sz="1800" b="1" kern="1200" dirty="0"/>
        </a:p>
      </dsp:txBody>
      <dsp:txXfrm>
        <a:off x="392406" y="3047886"/>
        <a:ext cx="5286187" cy="239742"/>
      </dsp:txXfrm>
    </dsp:sp>
    <dsp:sp modelId="{3C8E8B10-1330-42FB-AF3D-02A42B8127D8}">
      <dsp:nvSpPr>
        <dsp:cNvPr id="0" name=""/>
        <dsp:cNvSpPr/>
      </dsp:nvSpPr>
      <dsp:spPr>
        <a:xfrm>
          <a:off x="0" y="357599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6AB64-0344-463F-A360-5E76B9BAD24E}">
      <dsp:nvSpPr>
        <dsp:cNvPr id="0" name=""/>
        <dsp:cNvSpPr/>
      </dsp:nvSpPr>
      <dsp:spPr>
        <a:xfrm>
          <a:off x="379437" y="344315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Combine/ Put in place</a:t>
          </a:r>
        </a:p>
      </dsp:txBody>
      <dsp:txXfrm>
        <a:off x="392406" y="3456126"/>
        <a:ext cx="5286187" cy="239742"/>
      </dsp:txXfrm>
    </dsp:sp>
    <dsp:sp modelId="{90E95CBE-68F9-466A-AA89-8B3999529759}">
      <dsp:nvSpPr>
        <dsp:cNvPr id="0" name=""/>
        <dsp:cNvSpPr/>
      </dsp:nvSpPr>
      <dsp:spPr>
        <a:xfrm>
          <a:off x="0" y="3984237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D228D-0D71-42D3-95E4-B8548B2A1B8E}">
      <dsp:nvSpPr>
        <dsp:cNvPr id="0" name=""/>
        <dsp:cNvSpPr/>
      </dsp:nvSpPr>
      <dsp:spPr>
        <a:xfrm>
          <a:off x="379437" y="3851397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Finger </a:t>
          </a:r>
          <a:r>
            <a:rPr lang="fr-FR" sz="1800" b="1" kern="1200" dirty="0" err="1"/>
            <a:t>Load</a:t>
          </a:r>
          <a:endParaRPr lang="fr-FR" sz="1800" b="1" kern="1200" dirty="0"/>
        </a:p>
      </dsp:txBody>
      <dsp:txXfrm>
        <a:off x="392406" y="3864366"/>
        <a:ext cx="5286187" cy="239742"/>
      </dsp:txXfrm>
    </dsp:sp>
    <dsp:sp modelId="{7993C661-060C-45A3-9F23-695AA1DEC78C}">
      <dsp:nvSpPr>
        <dsp:cNvPr id="0" name=""/>
        <dsp:cNvSpPr/>
      </dsp:nvSpPr>
      <dsp:spPr>
        <a:xfrm>
          <a:off x="0" y="4392476"/>
          <a:ext cx="75887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FCEBD-0F3E-436E-A7D3-083B14F2AC9E}">
      <dsp:nvSpPr>
        <dsp:cNvPr id="0" name=""/>
        <dsp:cNvSpPr/>
      </dsp:nvSpPr>
      <dsp:spPr>
        <a:xfrm>
          <a:off x="379437" y="4259636"/>
          <a:ext cx="5312125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86" tIns="0" rIns="2007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Control </a:t>
          </a:r>
          <a:r>
            <a:rPr lang="fr-FR" sz="1800" b="1" kern="1200" dirty="0" err="1"/>
            <a:t>Units</a:t>
          </a:r>
          <a:endParaRPr lang="fr-FR" sz="1800" b="1" kern="1200" dirty="0"/>
        </a:p>
      </dsp:txBody>
      <dsp:txXfrm>
        <a:off x="392406" y="4272605"/>
        <a:ext cx="5286187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3E7BA-3D39-4834-A7EB-CB09829F9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315EC5-1F16-4EE9-AF24-08E1C4E3A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1FCA-2461-4EB4-9964-20C3D06E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774CE-1F5A-4941-90FA-36CCF043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1C2AA-DF8F-4715-8476-DC7763BF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46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0CEAE-4A75-45C8-870F-ECA45B69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0B5A28-0826-4C91-9C79-FE2F4228B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0B8F31-819E-4E95-9281-9D6C24F4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7779FD-C344-448B-83F2-3E348574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984741-9EFC-429C-B602-5B00E134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07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F7E2BF-B0AE-4761-913F-663AE71A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75BC0C-BF7C-45D2-BF76-C5E738826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40E7F-60CF-48CD-8015-D048D8B7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E226C-D818-4026-9B19-C86A0FA1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17302-18F4-41C7-BE55-7BBA149F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8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FFF6F5-497F-4949-A998-E4A1A3BF7CCF}"/>
              </a:ext>
            </a:extLst>
          </p:cNvPr>
          <p:cNvSpPr/>
          <p:nvPr userDrawn="1"/>
        </p:nvSpPr>
        <p:spPr>
          <a:xfrm>
            <a:off x="732371" y="603606"/>
            <a:ext cx="10959102" cy="565078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7016BC1-9FA5-4E62-AA47-738DE9814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76" y="438150"/>
            <a:ext cx="6124575" cy="59817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4F363AA-F2C2-4E25-BC21-B091DEB9820D}"/>
              </a:ext>
            </a:extLst>
          </p:cNvPr>
          <p:cNvSpPr txBox="1"/>
          <p:nvPr userDrawn="1"/>
        </p:nvSpPr>
        <p:spPr>
          <a:xfrm>
            <a:off x="1961707" y="2017684"/>
            <a:ext cx="552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BBB14-D042-4E64-924E-5CBDE3FAD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3409" y="1908117"/>
            <a:ext cx="6526438" cy="3041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000">
                <a:latin typeface="+mj-lt"/>
              </a:defRPr>
            </a:lvl1pPr>
          </a:lstStyle>
          <a:p>
            <a:pPr lvl="0"/>
            <a:r>
              <a:rPr lang="fr-FR"/>
              <a:t>Titre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2028EC-8594-4A48-8706-2CF6DECC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410" y="5255588"/>
            <a:ext cx="4608512" cy="8064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6193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27F4B-8774-4C71-B81D-54798750D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958" y="258911"/>
            <a:ext cx="10093842" cy="4322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fr-FR">
                <a:latin typeface="Roboto Medium" panose="02000000000000000000" pitchFamily="2" charset="0"/>
                <a:ea typeface="Roboto Medium" panose="02000000000000000000" pitchFamily="2" charset="0"/>
              </a:rPr>
              <a:t>Titre Partie – </a:t>
            </a:r>
            <a:r>
              <a:rPr lang="fr-FR">
                <a:latin typeface="Roboto Light" panose="02000000000000000000" pitchFamily="2" charset="0"/>
                <a:ea typeface="Roboto Light" panose="02000000000000000000" pitchFamily="2" charset="0"/>
              </a:rPr>
              <a:t>Titre diapo</a:t>
            </a:r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687C32-EA94-46E6-949F-33D2A3198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5138" r="18794" b="16388"/>
          <a:stretch/>
        </p:blipFill>
        <p:spPr>
          <a:xfrm rot="7495306">
            <a:off x="263161" y="99563"/>
            <a:ext cx="750546" cy="7508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929961-3E22-4024-9C8A-0EA6EF094FBE}"/>
              </a:ext>
            </a:extLst>
          </p:cNvPr>
          <p:cNvSpPr/>
          <p:nvPr/>
        </p:nvSpPr>
        <p:spPr>
          <a:xfrm>
            <a:off x="616449" y="876604"/>
            <a:ext cx="10959102" cy="510479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1B98A6A-7208-4460-AA6E-B87A2BB15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2" t="21704" r="5267" b="4673"/>
          <a:stretch/>
        </p:blipFill>
        <p:spPr>
          <a:xfrm>
            <a:off x="11088054" y="6181747"/>
            <a:ext cx="531492" cy="574776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0F931A22-63CC-43E4-9162-A0D4030D9841}"/>
              </a:ext>
            </a:extLst>
          </p:cNvPr>
          <p:cNvGrpSpPr/>
          <p:nvPr/>
        </p:nvGrpSpPr>
        <p:grpSpPr>
          <a:xfrm>
            <a:off x="610117" y="6165141"/>
            <a:ext cx="1299681" cy="600913"/>
            <a:chOff x="616449" y="6192701"/>
            <a:chExt cx="1299681" cy="600913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B7076E9-339D-4B27-B786-AE8A36887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219" y="6192701"/>
              <a:ext cx="600911" cy="600911"/>
            </a:xfrm>
            <a:prstGeom prst="rect">
              <a:avLst/>
            </a:prstGeom>
          </p:spPr>
        </p:pic>
        <p:pic>
          <p:nvPicPr>
            <p:cNvPr id="1026" name="Picture 2" descr="ECAM Lyon - École d'ingénieurs depuis 1900">
              <a:extLst>
                <a:ext uri="{FF2B5EF4-FFF2-40B4-BE49-F238E27FC236}">
                  <a16:creationId xmlns:a16="http://schemas.microsoft.com/office/drawing/2014/main" id="{A46700ED-6392-44A3-8C8F-FDEF85B748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2" t="14298" r="15640" b="15996"/>
            <a:stretch/>
          </p:blipFill>
          <p:spPr bwMode="auto">
            <a:xfrm>
              <a:off x="616449" y="6193292"/>
              <a:ext cx="643509" cy="60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35E4A68-85B3-4AED-B507-6A62EBA4FD24}"/>
              </a:ext>
            </a:extLst>
          </p:cNvPr>
          <p:cNvSpPr/>
          <p:nvPr/>
        </p:nvSpPr>
        <p:spPr>
          <a:xfrm>
            <a:off x="0" y="5708073"/>
            <a:ext cx="2198255" cy="1149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702CB3-AFF2-4634-99E5-AC60E933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283036"/>
            <a:ext cx="2743200" cy="365125"/>
          </a:xfrm>
          <a:prstGeom prst="rect">
            <a:avLst/>
          </a:prstGeom>
        </p:spPr>
        <p:txBody>
          <a:bodyPr/>
          <a:lstStyle/>
          <a:p>
            <a:fld id="{4D8E822A-2F38-4682-B1D9-C1DCC9E8711E}" type="datetime1">
              <a:rPr lang="fr-FR" smtClean="0"/>
              <a:t>02/06/2021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BE7D4A-A90F-4D97-8501-A0D66B36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54" y="6165141"/>
            <a:ext cx="531492" cy="574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fld id="{CFBAFFE4-D7CC-4F18-AED1-658282DD2F3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CFFDC81-4B7E-4B91-B702-F59D336BE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450" y="881063"/>
            <a:ext cx="10959102" cy="5100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694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5696C-7C4F-4A8D-9B58-221312C8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0A60E-09C4-4447-A899-1021F6AD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20826-5881-4AAF-95A3-A374FB30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21468-74DB-4FF9-B20B-A6F0A65D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2AD93-EAF7-42E8-957F-6323A725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7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8519B-62CF-41E8-8C76-CD484573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D414D4-AC57-43BD-8AC3-6BF5EA5C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BD491-E15D-48D9-B551-E8FFDA66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4AC55F-C16B-4318-BA62-592C6A07D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D72A-EE55-4FF0-8BF1-F5865DB6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2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28757-9348-4B72-AD1F-B3C6ADFC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13B9C-459B-47FD-A5E6-0A59188DF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DF2A0B-D777-40C4-8A8F-CCD9D3DDD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5DF245-F0F3-46BB-A924-B695AE53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7FD16C-770B-4BEC-9C87-DDAC7C23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C52CAB-1A8F-408B-B78F-033BCE2A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06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6190F-A026-45C2-9261-9C4E232A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B64AE-A662-4DCC-A317-229C22A9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BE14D8-AF6B-407B-9D22-93405B91C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2215E4-D929-4151-826D-A85AC1A71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BBBC5B-798B-4DCA-AED9-139D42FF1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D11E63-695B-43F9-8700-4B9F2C52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E8F176-63E6-4793-93CC-B0ADF28D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AF1654-EFC3-43C9-9496-F5F4EDCC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32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64B66-8E64-42C4-AB97-2FAD4E48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B351FC-61ED-4829-B23C-A2F1C107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D29F15-2094-4FEE-AD1C-D664D774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6379AC-93B5-41CE-9312-D82414BC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58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DC6D80-43B1-45AD-B30A-91964CA5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8AA4EA-3B91-4513-8008-46B75DE0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DEC0E3-62C8-4690-B8FE-9CC5A083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7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A30F6-88D0-4901-B140-8B019488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046EE0-3161-40D9-A6B9-F73D97CE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8378A5-1022-45B0-98D0-C0312B8B0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E5D676-4300-4E49-B0F3-D94D4DCC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580361-DA8C-483A-9959-F83011F8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9D6C9C-30C6-4363-8F5B-94D585E6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26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DAFF1-3C74-42D1-9406-95A2BCC6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8422F7-CC64-45F1-920A-6036FE3CD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ED0299-BFC9-4B3C-829F-B0F98E9E2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A7A79-3733-447F-9550-4DC2311E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0983BC-EB0E-4763-8D2C-EF282906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53B572-D89B-40FA-8164-7BAF9766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F3872C-B24C-4E3F-B44C-D5265BBA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B1CAB5-D377-49FE-A952-6E0BB5CC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B803C7-9A51-44E8-80D9-70550336D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4383-C4B6-4CA1-A5AE-A942396EE099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A9B0F-137E-42D1-8806-A0FE151B1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3EB04-6122-4E7F-A8E3-445DBDF6E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78AA4-D91D-4895-8FAB-F75FC2227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92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F89456-3761-4A3A-B73C-974DD578A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err="1"/>
              <a:t>Ergonomic</a:t>
            </a:r>
            <a:r>
              <a:rPr lang="fr-FR"/>
              <a:t> standards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FAAABB-D5FA-4B06-94FA-8C1F67695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bg2">
                    <a:lumMod val="25000"/>
                  </a:schemeClr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135992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51BAB-0FCD-4A13-A17D-8DF526CC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Cycle time </a:t>
            </a:r>
            <a:r>
              <a:rPr lang="fr-FR" sz="2400" dirty="0" err="1"/>
              <a:t>calculation</a:t>
            </a:r>
            <a:r>
              <a:rPr lang="fr-FR" sz="2400" dirty="0"/>
              <a:t> - </a:t>
            </a:r>
            <a:r>
              <a:rPr lang="fr-FR" sz="2400" dirty="0" err="1"/>
              <a:t>Recapitulative</a:t>
            </a:r>
            <a:r>
              <a:rPr lang="fr-FR" sz="2400" dirty="0"/>
              <a:t> tables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07C4FA89-ED31-43CE-AED6-D2767E6829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1603921"/>
              </p:ext>
            </p:extLst>
          </p:nvPr>
        </p:nvGraphicFramePr>
        <p:xfrm>
          <a:off x="868680" y="1330528"/>
          <a:ext cx="10454640" cy="4196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7320">
                  <a:extLst>
                    <a:ext uri="{9D8B030D-6E8A-4147-A177-3AD203B41FA5}">
                      <a16:colId xmlns:a16="http://schemas.microsoft.com/office/drawing/2014/main" val="1013011290"/>
                    </a:ext>
                  </a:extLst>
                </a:gridCol>
                <a:gridCol w="5227320">
                  <a:extLst>
                    <a:ext uri="{9D8B030D-6E8A-4147-A177-3AD203B41FA5}">
                      <a16:colId xmlns:a16="http://schemas.microsoft.com/office/drawing/2014/main" val="4156515750"/>
                    </a:ext>
                  </a:extLst>
                </a:gridCol>
              </a:tblGrid>
              <a:tr h="3757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Timing analysis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952438"/>
                  </a:ext>
                </a:extLst>
              </a:tr>
              <a:tr h="37573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Advantages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Disadvantages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084710"/>
                  </a:ext>
                </a:extLst>
              </a:tr>
              <a:tr h="34454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Permits the analyst to see the whole cycle and identify progress sources.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The only method to measure the real actual time to realize a task.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Fast to identify a first-time base.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Relatively simple to implement and explain.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Provides values quickly for machine operations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Requires a performance rate depending on operator skills and effort.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Requires many observations on different operators.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Not so useful on non-repetitive operations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Requires a person per operator to perform the analysis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040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17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536C9-D969-47C3-8990-9CF4FD65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</a:t>
            </a:r>
            <a:r>
              <a:rPr lang="fr-FR" err="1"/>
              <a:t>Recapitulative</a:t>
            </a:r>
            <a:r>
              <a:rPr lang="fr-FR"/>
              <a:t> tables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9BDA1E3-6C01-47D4-B2CF-5EAFFDC5ECA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4959680"/>
              </p:ext>
            </p:extLst>
          </p:nvPr>
        </p:nvGraphicFramePr>
        <p:xfrm>
          <a:off x="990600" y="1230630"/>
          <a:ext cx="10093842" cy="4408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6921">
                  <a:extLst>
                    <a:ext uri="{9D8B030D-6E8A-4147-A177-3AD203B41FA5}">
                      <a16:colId xmlns:a16="http://schemas.microsoft.com/office/drawing/2014/main" val="3622936204"/>
                    </a:ext>
                  </a:extLst>
                </a:gridCol>
                <a:gridCol w="5046921">
                  <a:extLst>
                    <a:ext uri="{9D8B030D-6E8A-4147-A177-3AD203B41FA5}">
                      <a16:colId xmlns:a16="http://schemas.microsoft.com/office/drawing/2014/main" val="1538811285"/>
                    </a:ext>
                  </a:extLst>
                </a:gridCol>
              </a:tblGrid>
              <a:tr h="3615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Sample measurement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02655"/>
                  </a:ext>
                </a:extLst>
              </a:tr>
              <a:tr h="3615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Advantages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Disadvantages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001458"/>
                  </a:ext>
                </a:extLst>
              </a:tr>
              <a:tr h="36851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No timing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No need of a permanent presence near the operator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Exclude the issue of constant observation on a long time.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Represents the mean time whatever the conditions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Ideally appropriated for machine operations studies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Can be used with a performance rate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Based on the hypothesis that the operator uses an acceptable and standard work method without behavior modification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Requires an analysis on many work categories</a:t>
                      </a:r>
                      <a:endParaRPr lang="fr-F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Not profitable if used on an unique post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12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90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2F512-74E5-4D77-8468-2D0A1BEE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</a:t>
            </a:r>
            <a:r>
              <a:rPr lang="en-US"/>
              <a:t>Time predetermination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15B20E-2C03-4769-AD9A-6DFE8D6BCA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80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We can </a:t>
            </a:r>
            <a:r>
              <a:rPr lang="en-US" sz="180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predeterminate times t</a:t>
            </a:r>
            <a:r>
              <a:rPr lang="en-US" sz="180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hanks to movement analysis (practicable for manual operations)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80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5 steps: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49580">
              <a:lnSpc>
                <a:spcPct val="110000"/>
              </a:lnSpc>
              <a:spcAft>
                <a:spcPts val="600"/>
              </a:spcAft>
            </a:pPr>
            <a:r>
              <a:rPr lang="en-US" sz="180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1.Separation of each task’s movements 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49580">
              <a:lnSpc>
                <a:spcPct val="110000"/>
              </a:lnSpc>
              <a:spcAft>
                <a:spcPts val="600"/>
              </a:spcAft>
            </a:pPr>
            <a:r>
              <a:rPr lang="en-US" sz="180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2.Determination of each movements’ variables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49580">
              <a:lnSpc>
                <a:spcPct val="110000"/>
              </a:lnSpc>
              <a:spcAft>
                <a:spcPts val="600"/>
              </a:spcAft>
            </a:pPr>
            <a:r>
              <a:rPr lang="en-US" sz="180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3.Codification of each movement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49580">
              <a:lnSpc>
                <a:spcPct val="110000"/>
              </a:lnSpc>
              <a:spcAft>
                <a:spcPts val="600"/>
              </a:spcAft>
            </a:pPr>
            <a:r>
              <a:rPr lang="en-US" sz="180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4.Reconstitution of movement’s needed times thanks to tables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49580">
              <a:lnSpc>
                <a:spcPct val="110000"/>
              </a:lnSpc>
              <a:spcAft>
                <a:spcPts val="600"/>
              </a:spcAft>
            </a:pPr>
            <a:r>
              <a:rPr lang="en-US" sz="180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5.Détermination of operation’s times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02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51BAB-0FCD-4A13-A17D-8DF526CC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</a:t>
            </a:r>
            <a:r>
              <a:rPr lang="fr-FR" err="1"/>
              <a:t>Recapitulative</a:t>
            </a:r>
            <a:r>
              <a:rPr lang="fr-FR"/>
              <a:t> tables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F8AFFAF-37FC-492D-942C-FF7C01ACB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66638"/>
              </p:ext>
            </p:extLst>
          </p:nvPr>
        </p:nvGraphicFramePr>
        <p:xfrm>
          <a:off x="1963479" y="1062513"/>
          <a:ext cx="8686800" cy="4732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63535008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328008718"/>
                    </a:ext>
                  </a:extLst>
                </a:gridCol>
              </a:tblGrid>
              <a:tr h="2675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Time predetermination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81498"/>
                  </a:ext>
                </a:extLst>
              </a:tr>
              <a:tr h="2675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Advantages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Disadvantages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285065"/>
                  </a:ext>
                </a:extLst>
              </a:tr>
              <a:tr h="38234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Force to be precise in analysis.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Permits to compare several methods to perform a new task.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Stimulate movement simplification.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Exclude performance rate need.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Permits to establish times before the production.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Safe and reliable method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Permits to easily update time data depending on methods’ changes.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Permits to measure the time of little movements.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Define a standard language for every operation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Depends on the task description’s precision.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Requires formation time.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Harder to explain to workers.</a:t>
                      </a:r>
                      <a:endParaRPr lang="fr-FR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Requires chrono-analysis or time standards for “machine” times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154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19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51BAB-0FCD-4A13-A17D-8DF526CC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</a:t>
            </a:r>
            <a:r>
              <a:rPr lang="fr-FR" err="1"/>
              <a:t>Recapitulative</a:t>
            </a:r>
            <a:r>
              <a:rPr lang="fr-FR"/>
              <a:t> tables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A25E51E-39D0-492C-8462-AF61E41439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9538508"/>
              </p:ext>
            </p:extLst>
          </p:nvPr>
        </p:nvGraphicFramePr>
        <p:xfrm>
          <a:off x="1752600" y="1623060"/>
          <a:ext cx="8686800" cy="3611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59407885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513411155"/>
                    </a:ext>
                  </a:extLst>
                </a:gridCol>
              </a:tblGrid>
              <a:tr h="3559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Standard data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388531"/>
                  </a:ext>
                </a:extLst>
              </a:tr>
              <a:tr h="35598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Advantages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Disadvantages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207078"/>
                  </a:ext>
                </a:extLst>
              </a:tr>
              <a:tr h="28999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Supplies a mean performance rate </a:t>
                      </a:r>
                      <a:endParaRPr lang="fr-FR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Permits to establish times before the production</a:t>
                      </a:r>
                      <a:endParaRPr lang="fr-FR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Safe and reliable method</a:t>
                      </a:r>
                      <a:endParaRPr lang="fr-FR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Permits to quickly and cheaply establish standards</a:t>
                      </a:r>
                      <a:endParaRPr lang="fr-FR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Permits to easily update time data depending on methods’ changes.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Requires important funding to establish the first version</a:t>
                      </a:r>
                      <a:endParaRPr lang="fr-FR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Not reliable for little variations in method changings</a:t>
                      </a:r>
                      <a:endParaRPr lang="fr-FR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Requires good competences from the analyst to understand complex formulas</a:t>
                      </a:r>
                      <a:endParaRPr lang="fr-FR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Hard to explain to workers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415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7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81900-4ADA-470A-B07C-99C2B2BE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</a:t>
            </a:r>
            <a:r>
              <a:rPr lang="fr-FR" err="1"/>
              <a:t>Other</a:t>
            </a:r>
            <a:r>
              <a:rPr lang="fr-FR"/>
              <a:t> times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45FD1-1B6D-4205-A90C-D1F271D2E6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Other times exist:</a:t>
            </a:r>
            <a:endParaRPr lang="en-US" sz="2400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fr-FR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Technologic time 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Frequential time 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Human time 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Hidden time 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Preparation time</a:t>
            </a:r>
            <a:endParaRPr lang="fr-FR" sz="3600" dirty="0"/>
          </a:p>
        </p:txBody>
      </p:sp>
      <p:pic>
        <p:nvPicPr>
          <p:cNvPr id="14338" name="Picture 2" descr="Why Good Time Flies, Boring Seems Infinite? - Sada El balad">
            <a:extLst>
              <a:ext uri="{FF2B5EF4-FFF2-40B4-BE49-F238E27FC236}">
                <a16:creationId xmlns:a16="http://schemas.microsoft.com/office/drawing/2014/main" id="{9A9901E9-241F-4537-AE4F-25C9520F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11" y="876603"/>
            <a:ext cx="6380139" cy="51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8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488A7C-A7DC-464A-93DD-6684F442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Rules for </a:t>
            </a:r>
            <a:r>
              <a:rPr lang="fr-FR" err="1"/>
              <a:t>movement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34756-36C9-46F0-A086-2881611D86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22 </a:t>
            </a:r>
            <a:r>
              <a:rPr lang="fr-FR" b="1" dirty="0" err="1"/>
              <a:t>rules</a:t>
            </a:r>
            <a:r>
              <a:rPr lang="fr-FR" b="1" dirty="0"/>
              <a:t> </a:t>
            </a:r>
            <a:r>
              <a:rPr lang="fr-FR" b="1" dirty="0" err="1"/>
              <a:t>exist</a:t>
            </a:r>
            <a:r>
              <a:rPr lang="fr-FR" b="1" dirty="0"/>
              <a:t> for </a:t>
            </a:r>
            <a:r>
              <a:rPr lang="fr-FR" b="1" dirty="0" err="1">
                <a:solidFill>
                  <a:srgbClr val="0070C0"/>
                </a:solidFill>
              </a:rPr>
              <a:t>movement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ergonomics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/>
              <a:t>: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F642281-BCEC-4F8E-90BD-738785CEF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479693"/>
              </p:ext>
            </p:extLst>
          </p:nvPr>
        </p:nvGraphicFramePr>
        <p:xfrm>
          <a:off x="774200" y="1180423"/>
          <a:ext cx="7588750" cy="479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3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F89C8-3F9D-48DB-91D1-6E76E623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</a:t>
            </a:r>
            <a:r>
              <a:rPr lang="fr-FR" err="1"/>
              <a:t>Ergonomics</a:t>
            </a:r>
            <a:r>
              <a:rPr lang="fr-FR"/>
              <a:t> standards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A57F2E-D7C0-4103-9096-55079A53AE88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95322" y="1536192"/>
            <a:ext cx="7801356" cy="435178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113BCA0-F0B0-4EA4-8730-8A7B94E001B8}"/>
              </a:ext>
            </a:extLst>
          </p:cNvPr>
          <p:cNvSpPr txBox="1"/>
          <p:nvPr/>
        </p:nvSpPr>
        <p:spPr>
          <a:xfrm>
            <a:off x="1408176" y="822960"/>
            <a:ext cx="978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The ergonomics standard, co-construction for the improvement of working conditions and the prevention of arduous work.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72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A9D77-9E0B-4F9E-AB37-44E8B3F1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Workbenches</a:t>
            </a:r>
            <a:r>
              <a:rPr lang="fr-FR" dirty="0"/>
              <a:t> </a:t>
            </a:r>
            <a:r>
              <a:rPr lang="fr-FR" dirty="0" err="1"/>
              <a:t>ergonomics</a:t>
            </a:r>
            <a:r>
              <a:rPr lang="fr-FR" dirty="0"/>
              <a:t> 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E2CB2-AE93-4DE2-862A-E76A61CEA3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effectLst/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 err="1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Working</a:t>
            </a:r>
            <a:r>
              <a:rPr lang="fr-FR" sz="2400" b="1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posture :</a:t>
            </a:r>
            <a:endParaRPr lang="en-US" sz="2400" b="1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Posture</a:t>
            </a:r>
            <a:r>
              <a:rPr lang="en-US" sz="24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is the first thing to define. </a:t>
            </a:r>
            <a:br>
              <a:rPr lang="en-US" sz="24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endParaRPr lang="en-US" sz="2400" dirty="0">
              <a:effectLst/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      The most frequent strain factor is the working </a:t>
            </a:r>
            <a:br>
              <a:rPr lang="en-US" sz="1800" b="1" dirty="0">
                <a:solidFill>
                  <a:srgbClr val="FF0000"/>
                </a:solidFill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posture set according to the </a:t>
            </a:r>
            <a:br>
              <a:rPr lang="en-US" sz="1800" b="1" dirty="0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workstation design.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AC5C4C-CB77-42CA-8131-79C48B9EB2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72150" y="57150"/>
            <a:ext cx="6419850" cy="6800850"/>
          </a:xfrm>
          <a:prstGeom prst="rect">
            <a:avLst/>
          </a:prstGeom>
        </p:spPr>
      </p:pic>
      <p:pic>
        <p:nvPicPr>
          <p:cNvPr id="11" name="Picture 1108">
            <a:extLst>
              <a:ext uri="{FF2B5EF4-FFF2-40B4-BE49-F238E27FC236}">
                <a16:creationId xmlns:a16="http://schemas.microsoft.com/office/drawing/2014/main" id="{FC69F960-2E9C-46F8-A46C-EC666476B4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8" y="3263582"/>
            <a:ext cx="336550" cy="33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067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ège de travail haut assis-debout | Confortable &amp; Ergonomique">
            <a:extLst>
              <a:ext uri="{FF2B5EF4-FFF2-40B4-BE49-F238E27FC236}">
                <a16:creationId xmlns:a16="http://schemas.microsoft.com/office/drawing/2014/main" id="{1B0B0D15-2E4B-46A9-B560-F0AEC5BF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37" y="835343"/>
            <a:ext cx="5187314" cy="518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F24D60-8CCE-46CE-A243-3DC6EE2C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Workbenches</a:t>
            </a:r>
            <a:r>
              <a:rPr lang="fr-FR" dirty="0"/>
              <a:t> </a:t>
            </a:r>
            <a:r>
              <a:rPr lang="fr-FR" dirty="0" err="1"/>
              <a:t>ergonomics</a:t>
            </a:r>
            <a:r>
              <a:rPr lang="fr-FR" dirty="0"/>
              <a:t> – Seat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F9284-3A1A-4C99-9AD4-ED96A5FE26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448" y="835343"/>
            <a:ext cx="10959102" cy="53673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2100" u="sng" dirty="0">
              <a:effectLst/>
              <a:latin typeface="Eras Demi ITC" panose="020B08050305040208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100" dirty="0">
                <a:effectLst/>
                <a:latin typeface="Eras Demi ITC" panose="020B08050305040208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The </a:t>
            </a:r>
            <a:r>
              <a:rPr lang="en-GB" sz="2100" dirty="0">
                <a:solidFill>
                  <a:srgbClr val="0070C0"/>
                </a:solidFill>
                <a:effectLst/>
                <a:latin typeface="Eras Demi ITC" panose="020B08050305040208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choice of the seat </a:t>
            </a:r>
            <a:r>
              <a:rPr lang="en-GB" sz="2100" dirty="0">
                <a:effectLst/>
                <a:latin typeface="Eras Demi ITC" panose="020B08050305040208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will depend on:</a:t>
            </a:r>
            <a:endParaRPr lang="fr-FR" sz="2100" dirty="0">
              <a:effectLst/>
              <a:latin typeface="Eras Demi ITC" panose="020B0805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task constraints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posture flexibility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ease to sit and stand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seat stability required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material covering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ease to be adjusted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1800" dirty="0">
                <a:latin typeface="Eras Demi ITC" panose="020B0805030504020804" pitchFamily="34" charset="0"/>
              </a:rPr>
              <a:t>      Seated and high-seated positions</a:t>
            </a:r>
            <a:endParaRPr lang="fr-FR" sz="1800" dirty="0">
              <a:latin typeface="Eras Demi ITC" panose="020B0805030504020804" pitchFamily="34" charset="0"/>
            </a:endParaRPr>
          </a:p>
          <a:p>
            <a:endParaRPr lang="fr-FR" dirty="0"/>
          </a:p>
        </p:txBody>
      </p:sp>
      <p:pic>
        <p:nvPicPr>
          <p:cNvPr id="4" name="Picture 1108">
            <a:extLst>
              <a:ext uri="{FF2B5EF4-FFF2-40B4-BE49-F238E27FC236}">
                <a16:creationId xmlns:a16="http://schemas.microsoft.com/office/drawing/2014/main" id="{F9DBF627-35D4-4CB2-B5DB-738CC5E57B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7" y="4177983"/>
            <a:ext cx="336550" cy="33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39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ône de concept d &amp; # 39; ergonomie au travail 1892982 - Telecharger  Vectoriel Gratuit, Clipart Graphique, Vecteur Dessins et Pictogramme Gratuit">
            <a:extLst>
              <a:ext uri="{FF2B5EF4-FFF2-40B4-BE49-F238E27FC236}">
                <a16:creationId xmlns:a16="http://schemas.microsoft.com/office/drawing/2014/main" id="{4C825ED4-9966-4663-8F19-AD1126711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10780" r="22650" b="34082"/>
          <a:stretch/>
        </p:blipFill>
        <p:spPr bwMode="auto">
          <a:xfrm>
            <a:off x="6414503" y="874860"/>
            <a:ext cx="5161048" cy="51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D71920-68E8-4932-82E0-D398AFFF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/>
              <a:t>Introduction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FC112D-1E1F-41F4-B96B-F63C2FBD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FFE4-D7CC-4F18-AED1-658282DD2F38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98B388-EA51-468C-9157-E97E882E41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>
              <a:effectLst/>
              <a:latin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ahoma" panose="020B0604030504040204" pitchFamily="34" charset="0"/>
              </a:rPr>
              <a:t>       </a:t>
            </a:r>
            <a:r>
              <a:rPr lang="en-US" sz="2400" dirty="0">
                <a:effectLst/>
                <a:latin typeface="Tahoma" panose="020B0604030504040204" pitchFamily="34" charset="0"/>
              </a:rPr>
              <a:t>Ergonomics are a strong pillar to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ahoma" panose="020B0604030504040204" pitchFamily="34" charset="0"/>
              </a:rPr>
              <a:t>implement the 5S methodology</a:t>
            </a: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</a:rPr>
              <a:t>        Improve work conditions and results</a:t>
            </a:r>
            <a:endParaRPr lang="en-US" sz="2400" dirty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FBC2BB27-7F90-4973-AA87-4AEC22BC74A9}"/>
              </a:ext>
            </a:extLst>
          </p:cNvPr>
          <p:cNvSpPr/>
          <p:nvPr/>
        </p:nvSpPr>
        <p:spPr>
          <a:xfrm>
            <a:off x="616448" y="2412607"/>
            <a:ext cx="801859" cy="618979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6C25B3A5-5F61-486D-A23F-2AE03C762AD8}"/>
              </a:ext>
            </a:extLst>
          </p:cNvPr>
          <p:cNvSpPr/>
          <p:nvPr/>
        </p:nvSpPr>
        <p:spPr>
          <a:xfrm>
            <a:off x="606881" y="3826414"/>
            <a:ext cx="801859" cy="618979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26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6329C-6E2D-41C6-930E-52539F72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Workbenches</a:t>
            </a:r>
            <a:r>
              <a:rPr lang="fr-FR" dirty="0"/>
              <a:t> </a:t>
            </a:r>
            <a:r>
              <a:rPr lang="fr-FR" dirty="0" err="1"/>
              <a:t>ergonomics</a:t>
            </a:r>
            <a:r>
              <a:rPr lang="fr-FR" dirty="0"/>
              <a:t> – Seat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84EDEB-CA21-416D-B85D-55DAC7765C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1800" dirty="0">
              <a:effectLst/>
              <a:latin typeface="Eras Demi ITC" panose="020B0805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000" dirty="0">
                <a:effectLst/>
                <a:latin typeface="Eras Demi ITC" panose="020B0805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Specific </a:t>
            </a:r>
            <a:r>
              <a:rPr lang="en-GB" sz="2000" dirty="0">
                <a:solidFill>
                  <a:srgbClr val="0070C0"/>
                </a:solidFill>
                <a:effectLst/>
                <a:latin typeface="Eras Demi ITC" panose="020B0805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Recommendations</a:t>
            </a:r>
            <a:r>
              <a:rPr lang="en-GB" sz="2000" dirty="0">
                <a:effectLst/>
                <a:latin typeface="Eras Demi ITC" panose="020B0805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exist:</a:t>
            </a:r>
            <a:endParaRPr lang="fr-FR" sz="2000" dirty="0">
              <a:effectLst/>
              <a:latin typeface="Eras Demi ITC" panose="020B0805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Easily adaptable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Provide support and comfort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prevent sweat accumulation and electrostatic discharge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Back rest adjustable in height and inclination</a:t>
            </a:r>
            <a:endParaRPr lang="fr-FR" sz="1800" dirty="0"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Base should have 5 bearing points to ensure stability.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Adjustment devices, enabling seat to be adapted to work situation, should be easy to manipulate and reliable.</a:t>
            </a:r>
            <a:br>
              <a:rPr lang="en-US" sz="1800" b="1" dirty="0">
                <a:solidFill>
                  <a:srgbClr val="FF0000"/>
                </a:solidFill>
                <a:latin typeface="Eras Demi ITC" panose="020B0805030504020804" pitchFamily="34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rgbClr val="FF0000"/>
                </a:solidFill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Correct seat adjustment requires operator to be informed and made aware of risks.</a:t>
            </a:r>
            <a:endParaRPr lang="fr-FR" sz="1800" b="1" dirty="0">
              <a:solidFill>
                <a:srgbClr val="FF0000"/>
              </a:solidFill>
              <a:effectLst/>
              <a:latin typeface="Eras Demi ITC" panose="020B0805030504020804" pitchFamily="34" charset="0"/>
              <a:ea typeface="Calibri" panose="020F0502020204030204" pitchFamily="34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Eras Demi ITC" panose="020B0805030504020804" pitchFamily="34" charset="0"/>
                <a:ea typeface="Calibri" panose="020F0502020204030204" pitchFamily="34" charset="0"/>
              </a:rPr>
              <a:t> </a:t>
            </a:r>
          </a:p>
          <a:p>
            <a:endParaRPr lang="fr-FR" dirty="0"/>
          </a:p>
        </p:txBody>
      </p:sp>
      <p:pic>
        <p:nvPicPr>
          <p:cNvPr id="4" name="Picture 1108">
            <a:extLst>
              <a:ext uri="{FF2B5EF4-FFF2-40B4-BE49-F238E27FC236}">
                <a16:creationId xmlns:a16="http://schemas.microsoft.com/office/drawing/2014/main" id="{34B44A52-AB9D-424F-9690-385371C110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8" y="4197033"/>
            <a:ext cx="336550" cy="33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52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36554-8ECA-4DCC-8059-A8E1E34C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92BC2-6946-4A75-8C06-42D301661A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sng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8 Fundamental Ergonomic Principles </a:t>
            </a:r>
            <a:r>
              <a:rPr lang="en-US" sz="1800" b="1" i="0" u="sng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for better work performance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Principle 1.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Maintain Neutral Posture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Principle 2.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Work in the Power / Comfort Zone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Principle 3.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Allow for Movement and Stretching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Principle 4.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Reduce Excessive Force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Principle 5.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Reduce Excessive Motions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Principle 6.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Minimize Contact Stress 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Principle 7.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Reduce Excessive Vibration</a:t>
            </a:r>
          </a:p>
          <a:p>
            <a:r>
              <a:rPr lang="en-US" sz="1800" b="1" i="0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Principle 8.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Provide Adequate Lighting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582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A6F66-D939-4D5C-9424-D7097993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Workstation </a:t>
            </a:r>
            <a:r>
              <a:rPr lang="fr-FR" err="1"/>
              <a:t>dimensionning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98AB5-9FD8-444A-A72B-F9E1EE7DF2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   Clearance for passing legs and </a:t>
            </a:r>
          </a:p>
          <a:p>
            <a:pPr marL="0" indent="0">
              <a:buNone/>
            </a:pPr>
            <a:r>
              <a:rPr lang="fr-FR" dirty="0" err="1"/>
              <a:t>feet</a:t>
            </a:r>
            <a:r>
              <a:rPr lang="fr-FR" dirty="0"/>
              <a:t> </a:t>
            </a:r>
            <a:r>
              <a:rPr lang="fr-FR" dirty="0" err="1"/>
              <a:t>beneath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D2CE31-9CF6-475B-ADB6-B6B146BB6C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64190" y="691115"/>
            <a:ext cx="5611360" cy="6166885"/>
          </a:xfrm>
          <a:prstGeom prst="rect">
            <a:avLst/>
          </a:prstGeom>
        </p:spPr>
      </p:pic>
      <p:pic>
        <p:nvPicPr>
          <p:cNvPr id="6" name="Graphique 5" descr="Avertissement contour">
            <a:extLst>
              <a:ext uri="{FF2B5EF4-FFF2-40B4-BE49-F238E27FC236}">
                <a16:creationId xmlns:a16="http://schemas.microsoft.com/office/drawing/2014/main" id="{54AEEC65-D98A-424D-BB65-DA9F0A53B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106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8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ACC04-2E6E-4F5A-A482-464CAE5A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</a:t>
            </a:r>
            <a:r>
              <a:rPr lang="fr-FR" err="1"/>
              <a:t>Working</a:t>
            </a:r>
            <a:r>
              <a:rPr lang="fr-FR"/>
              <a:t> </a:t>
            </a:r>
            <a:r>
              <a:rPr lang="fr-FR" err="1"/>
              <a:t>height</a:t>
            </a:r>
            <a:r>
              <a:rPr lang="fr-FR"/>
              <a:t> and </a:t>
            </a:r>
            <a:r>
              <a:rPr lang="fr-FR" err="1"/>
              <a:t>Worktop</a:t>
            </a:r>
            <a:r>
              <a:rPr lang="fr-FR"/>
              <a:t>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9F5DAC9-9DCC-4948-831B-DB127E45B92A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2769" y="691115"/>
            <a:ext cx="5801671" cy="61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7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BFD08-EE89-4476-9D41-E8C5E76A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Workstation </a:t>
            </a:r>
            <a:r>
              <a:rPr lang="fr-FR" err="1"/>
              <a:t>material</a:t>
            </a:r>
            <a:r>
              <a:rPr lang="fr-FR"/>
              <a:t> </a:t>
            </a:r>
            <a:r>
              <a:rPr lang="fr-FR" err="1"/>
              <a:t>replenishment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E37FE1-8A67-4BAC-BDEC-40722F3426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655933-D110-4455-9659-4A0EFAA82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89856" y="1054417"/>
            <a:ext cx="9412288" cy="47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6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C6FE9-8C0C-417C-A2E3-84733D09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Workbenches</a:t>
            </a:r>
            <a:r>
              <a:rPr lang="fr-FR" sz="2400" dirty="0"/>
              <a:t> </a:t>
            </a:r>
            <a:r>
              <a:rPr lang="fr-FR" sz="2400" dirty="0" err="1"/>
              <a:t>ergonomics</a:t>
            </a:r>
            <a:r>
              <a:rPr lang="fr-FR" sz="2400" dirty="0"/>
              <a:t> – </a:t>
            </a:r>
            <a:r>
              <a:rPr lang="fr-FR" sz="2400" dirty="0" err="1"/>
              <a:t>Working</a:t>
            </a:r>
            <a:r>
              <a:rPr lang="fr-FR" sz="2400" dirty="0"/>
              <a:t> zones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7CA828-6433-4096-9FB2-DEBD78468B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               </a:t>
            </a:r>
            <a:r>
              <a:rPr lang="fr-FR" b="1" dirty="0" err="1"/>
              <a:t>Seated</a:t>
            </a:r>
            <a:r>
              <a:rPr lang="fr-FR" b="1" dirty="0"/>
              <a:t>	</a:t>
            </a:r>
            <a:r>
              <a:rPr lang="fr-FR" dirty="0"/>
              <a:t>			               </a:t>
            </a:r>
            <a:r>
              <a:rPr lang="fr-FR" b="1" dirty="0" err="1"/>
              <a:t>Standed</a:t>
            </a:r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6A1D45-85BC-476B-A3D7-527F5C633C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7" y="1419634"/>
            <a:ext cx="3919855" cy="221488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0F726CB-BE24-41BF-A05C-4774FFF6E7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50" y="3700515"/>
            <a:ext cx="2381636" cy="22148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E90C46-40F8-46BD-9F31-ABF60EA2C76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92" y="1383539"/>
            <a:ext cx="2726055" cy="40062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DCEA22-7704-4B09-BDA0-6E1B51367F7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4891"/>
          <a:stretch/>
        </p:blipFill>
        <p:spPr>
          <a:xfrm>
            <a:off x="7186405" y="1299858"/>
            <a:ext cx="4267200" cy="26523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1DF583-D619-4288-90DF-9DC9E45189D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26" y="4159424"/>
            <a:ext cx="3581400" cy="11334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BB5CDA9-4713-4EF9-95AB-47C6489B2DE3}"/>
              </a:ext>
            </a:extLst>
          </p:cNvPr>
          <p:cNvSpPr txBox="1"/>
          <p:nvPr/>
        </p:nvSpPr>
        <p:spPr>
          <a:xfrm>
            <a:off x="8732551" y="1491261"/>
            <a:ext cx="98616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b="1" err="1"/>
              <a:t>Arduous</a:t>
            </a:r>
            <a:r>
              <a:rPr lang="fr-FR" sz="1100" b="1"/>
              <a:t> zone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B3C257-1F9C-4DD8-B165-2D33974A67F1}"/>
              </a:ext>
            </a:extLst>
          </p:cNvPr>
          <p:cNvSpPr txBox="1"/>
          <p:nvPr/>
        </p:nvSpPr>
        <p:spPr>
          <a:xfrm>
            <a:off x="7822702" y="2005849"/>
            <a:ext cx="114326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b="1"/>
              <a:t>Acceptable zone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EF5AE2-C82F-4797-8F91-ACAF34341003}"/>
              </a:ext>
            </a:extLst>
          </p:cNvPr>
          <p:cNvSpPr txBox="1"/>
          <p:nvPr/>
        </p:nvSpPr>
        <p:spPr>
          <a:xfrm>
            <a:off x="7851646" y="2611270"/>
            <a:ext cx="997849" cy="27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err="1"/>
              <a:t>Comfort</a:t>
            </a:r>
            <a:r>
              <a:rPr lang="fr-FR" sz="1100" b="1"/>
              <a:t> zone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75D26D-231B-438D-89D5-7818987032C0}"/>
              </a:ext>
            </a:extLst>
          </p:cNvPr>
          <p:cNvSpPr txBox="1"/>
          <p:nvPr/>
        </p:nvSpPr>
        <p:spPr>
          <a:xfrm>
            <a:off x="9804196" y="2609872"/>
            <a:ext cx="997849" cy="27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err="1"/>
              <a:t>Comfort</a:t>
            </a:r>
            <a:r>
              <a:rPr lang="fr-FR" sz="1100" b="1"/>
              <a:t> zone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A7EC60-53EB-40DE-B364-904EC7A74A2E}"/>
              </a:ext>
            </a:extLst>
          </p:cNvPr>
          <p:cNvSpPr txBox="1"/>
          <p:nvPr/>
        </p:nvSpPr>
        <p:spPr>
          <a:xfrm>
            <a:off x="9593240" y="1998555"/>
            <a:ext cx="114326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b="1"/>
              <a:t>Acceptable zone</a:t>
            </a:r>
          </a:p>
        </p:txBody>
      </p:sp>
    </p:spTree>
    <p:extLst>
      <p:ext uri="{BB962C8B-B14F-4D97-AF65-F5344CB8AC3E}">
        <p14:creationId xmlns:p14="http://schemas.microsoft.com/office/powerpoint/2010/main" val="1341720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95DC8-112D-45F6-B961-743E7B38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Workbenches</a:t>
            </a:r>
            <a:r>
              <a:rPr lang="fr-FR" sz="2400" dirty="0"/>
              <a:t> </a:t>
            </a:r>
            <a:r>
              <a:rPr lang="fr-FR" sz="2400" dirty="0" err="1"/>
              <a:t>ergonomics</a:t>
            </a:r>
            <a:r>
              <a:rPr lang="fr-FR" sz="2400" dirty="0"/>
              <a:t> – Zones of 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5746B-599B-4595-97F0-141E3053D4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7EABB8-45D5-4A5D-A8A8-4C9D15E622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06" y="1130721"/>
            <a:ext cx="3986033" cy="45965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265792-BA64-40DE-86AB-F4E1A9C96D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2724"/>
            <a:ext cx="4854258" cy="3760594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A60AE5-5F5B-4A9F-AC23-DB15D60A0F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99" y="4814398"/>
            <a:ext cx="4610859" cy="10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1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82B7B-9BEE-4AAF-80A4-89C730FB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Workbenches</a:t>
            </a:r>
            <a:r>
              <a:rPr lang="fr-FR" sz="2400" dirty="0"/>
              <a:t> </a:t>
            </a:r>
            <a:r>
              <a:rPr lang="fr-FR" sz="2400" dirty="0" err="1"/>
              <a:t>ergonomics</a:t>
            </a:r>
            <a:r>
              <a:rPr lang="fr-FR" sz="2400" dirty="0"/>
              <a:t> – Visual range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D9ED06-735B-4649-A5FD-40B1E6F06B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A6D1E46-3CF6-4634-898B-EA3DF09DA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75428"/>
              </p:ext>
            </p:extLst>
          </p:nvPr>
        </p:nvGraphicFramePr>
        <p:xfrm>
          <a:off x="871854" y="1179174"/>
          <a:ext cx="7799705" cy="2493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551">
                  <a:extLst>
                    <a:ext uri="{9D8B030D-6E8A-4147-A177-3AD203B41FA5}">
                      <a16:colId xmlns:a16="http://schemas.microsoft.com/office/drawing/2014/main" val="2011199360"/>
                    </a:ext>
                  </a:extLst>
                </a:gridCol>
                <a:gridCol w="1299664">
                  <a:extLst>
                    <a:ext uri="{9D8B030D-6E8A-4147-A177-3AD203B41FA5}">
                      <a16:colId xmlns:a16="http://schemas.microsoft.com/office/drawing/2014/main" val="900099993"/>
                    </a:ext>
                  </a:extLst>
                </a:gridCol>
                <a:gridCol w="800455">
                  <a:extLst>
                    <a:ext uri="{9D8B030D-6E8A-4147-A177-3AD203B41FA5}">
                      <a16:colId xmlns:a16="http://schemas.microsoft.com/office/drawing/2014/main" val="3802330916"/>
                    </a:ext>
                  </a:extLst>
                </a:gridCol>
                <a:gridCol w="801316">
                  <a:extLst>
                    <a:ext uri="{9D8B030D-6E8A-4147-A177-3AD203B41FA5}">
                      <a16:colId xmlns:a16="http://schemas.microsoft.com/office/drawing/2014/main" val="699867511"/>
                    </a:ext>
                  </a:extLst>
                </a:gridCol>
                <a:gridCol w="801316">
                  <a:extLst>
                    <a:ext uri="{9D8B030D-6E8A-4147-A177-3AD203B41FA5}">
                      <a16:colId xmlns:a16="http://schemas.microsoft.com/office/drawing/2014/main" val="430487011"/>
                    </a:ext>
                  </a:extLst>
                </a:gridCol>
                <a:gridCol w="800455">
                  <a:extLst>
                    <a:ext uri="{9D8B030D-6E8A-4147-A177-3AD203B41FA5}">
                      <a16:colId xmlns:a16="http://schemas.microsoft.com/office/drawing/2014/main" val="1869700165"/>
                    </a:ext>
                  </a:extLst>
                </a:gridCol>
                <a:gridCol w="801316">
                  <a:extLst>
                    <a:ext uri="{9D8B030D-6E8A-4147-A177-3AD203B41FA5}">
                      <a16:colId xmlns:a16="http://schemas.microsoft.com/office/drawing/2014/main" val="4149329101"/>
                    </a:ext>
                  </a:extLst>
                </a:gridCol>
                <a:gridCol w="801316">
                  <a:extLst>
                    <a:ext uri="{9D8B030D-6E8A-4147-A177-3AD203B41FA5}">
                      <a16:colId xmlns:a16="http://schemas.microsoft.com/office/drawing/2014/main" val="749952968"/>
                    </a:ext>
                  </a:extLst>
                </a:gridCol>
                <a:gridCol w="801316">
                  <a:extLst>
                    <a:ext uri="{9D8B030D-6E8A-4147-A177-3AD203B41FA5}">
                      <a16:colId xmlns:a16="http://schemas.microsoft.com/office/drawing/2014/main" val="1871403736"/>
                    </a:ext>
                  </a:extLst>
                </a:gridCol>
              </a:tblGrid>
              <a:tr h="6592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 (mm)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Between </a:t>
                      </a: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And </a:t>
                      </a: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3150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3150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8000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77818"/>
                  </a:ext>
                </a:extLst>
              </a:tr>
              <a:tr h="51585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 (mm)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3.5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4.5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6480834"/>
                  </a:ext>
                </a:extLst>
              </a:tr>
              <a:tr h="6592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W (mm)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Between </a:t>
                      </a: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And </a:t>
                      </a: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3.5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4.5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3.5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080047"/>
                  </a:ext>
                </a:extLst>
              </a:tr>
              <a:tr h="6592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 (mm)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Dark on light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Light on dark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0.3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0.25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0.35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0.45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0.6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0.9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0.75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1.4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2.3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659598"/>
                  </a:ext>
                </a:extLst>
              </a:tr>
            </a:tbl>
          </a:graphicData>
        </a:graphic>
      </p:graphicFrame>
      <p:sp>
        <p:nvSpPr>
          <p:cNvPr id="6" name="Text Box 84">
            <a:extLst>
              <a:ext uri="{FF2B5EF4-FFF2-40B4-BE49-F238E27FC236}">
                <a16:creationId xmlns:a16="http://schemas.microsoft.com/office/drawing/2014/main" id="{5BCDD834-33F2-4D12-BEF0-ED549B53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98" y="3970952"/>
            <a:ext cx="4287402" cy="13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fontAlgn="base">
              <a:lnSpc>
                <a:spcPct val="110000"/>
              </a:lnSpc>
              <a:spcAft>
                <a:spcPts val="600"/>
              </a:spcAft>
            </a:pPr>
            <a:r>
              <a:rPr lang="en-US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 = eye distance to the character</a:t>
            </a:r>
            <a:br>
              <a:rPr lang="en-US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 = height of the character </a:t>
            </a:r>
            <a:br>
              <a:rPr lang="en-US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 = width of the character </a:t>
            </a:r>
            <a:br>
              <a:rPr lang="en-US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 = line thickness</a:t>
            </a:r>
            <a:br>
              <a:rPr lang="en-US" sz="10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en-US" sz="10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en-US" sz="10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endParaRPr lang="fr-FR" sz="10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5B0B4F-9183-48D5-AAB2-D22CBDA4340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3486" r="7142"/>
          <a:stretch/>
        </p:blipFill>
        <p:spPr>
          <a:xfrm>
            <a:off x="8755380" y="3127248"/>
            <a:ext cx="2736350" cy="27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2E56D-3003-4AA2-8548-06BF3549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Workbenches</a:t>
            </a:r>
            <a:r>
              <a:rPr lang="fr-FR" sz="2400" dirty="0"/>
              <a:t> </a:t>
            </a:r>
            <a:r>
              <a:rPr lang="fr-FR" sz="2400" dirty="0" err="1"/>
              <a:t>ergonomics</a:t>
            </a:r>
            <a:r>
              <a:rPr lang="fr-FR" sz="2400" dirty="0"/>
              <a:t> – </a:t>
            </a:r>
            <a:r>
              <a:rPr lang="fr-FR" sz="2400" dirty="0" err="1"/>
              <a:t>Positionning</a:t>
            </a:r>
            <a:r>
              <a:rPr lang="fr-FR" sz="2400" dirty="0"/>
              <a:t> of </a:t>
            </a:r>
            <a:r>
              <a:rPr lang="fr-FR" sz="2400" dirty="0" err="1"/>
              <a:t>controls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558F3D-E5AC-44FC-BB02-21AA29AA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450" y="881063"/>
            <a:ext cx="5479550" cy="510033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3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Recommendations: </a:t>
            </a:r>
            <a:endParaRPr lang="fr-FR" sz="2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300" dirty="0">
                <a:latin typeface="Eras Medium ITC" panose="020B0602030504020804" pitchFamily="34" charset="0"/>
                <a:ea typeface="Calibri" panose="020F0502020204030204" pitchFamily="34" charset="0"/>
              </a:rPr>
              <a:t>Used at each cycle </a:t>
            </a:r>
            <a:r>
              <a:rPr lang="en-US" sz="2300" dirty="0">
                <a:latin typeface="Eras Medium ITC" panose="020B06020305040208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located in acceptable gripping zones.</a:t>
            </a:r>
            <a:endParaRPr lang="fr-F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The degree of force to be applied should be considered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Used frequently </a:t>
            </a: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located near the visual task.</a:t>
            </a:r>
            <a:endParaRPr lang="fr-F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used for emergency operation </a:t>
            </a: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very short time actuation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Requires only a single hand </a:t>
            </a: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 on the side of the limb required (possibility of adaptation for right/left-handed)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Low probability to be </a:t>
            </a:r>
            <a:r>
              <a:rPr lang="en-US" sz="2300" dirty="0">
                <a:latin typeface="Eras Medium ITC" panose="020B0602030504020804" pitchFamily="34" charset="0"/>
                <a:ea typeface="Calibri" panose="020F0502020204030204" pitchFamily="34" charset="0"/>
              </a:rPr>
              <a:t>actuated accidentally</a:t>
            </a:r>
            <a:endParaRPr lang="fr-F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Controls should locate according to:</a:t>
            </a:r>
            <a:endParaRPr lang="fr-F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expected operator response time</a:t>
            </a:r>
            <a:endParaRPr lang="fr-F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potential of emergency reaction (activate E-stop)</a:t>
            </a:r>
            <a:endParaRPr lang="fr-F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300" dirty="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operator learning curve</a:t>
            </a:r>
            <a:endParaRPr lang="fr-FR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300" dirty="0">
                <a:latin typeface="Eras Medium ITC" panose="020B0602030504020804" pitchFamily="34" charset="0"/>
              </a:rPr>
              <a:t>handling constraints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700" b="1" dirty="0">
                <a:solidFill>
                  <a:srgbClr val="FF0000"/>
                </a:solidFill>
                <a:latin typeface="Eras Medium ITC" panose="020B0602030504020804" pitchFamily="34" charset="0"/>
              </a:rPr>
              <a:t>Arrangement of controls can minimize postural constraints but, in some cases, can increase the risk of identification errors.	</a:t>
            </a:r>
            <a:br>
              <a:rPr lang="en-US" sz="1700" b="1" dirty="0">
                <a:solidFill>
                  <a:srgbClr val="FF0000"/>
                </a:solidFill>
                <a:latin typeface="Eras Medium ITC" panose="020B0602030504020804" pitchFamily="34" charset="0"/>
              </a:rPr>
            </a:br>
            <a:r>
              <a:rPr lang="en-US" sz="1700" b="1" dirty="0">
                <a:solidFill>
                  <a:srgbClr val="FF0000"/>
                </a:solidFill>
                <a:latin typeface="Eras Medium ITC" panose="020B0602030504020804" pitchFamily="34" charset="0"/>
              </a:rPr>
              <a:t>Controls must be protected if they could be accidentally activated</a:t>
            </a:r>
          </a:p>
        </p:txBody>
      </p:sp>
      <p:pic>
        <p:nvPicPr>
          <p:cNvPr id="4" name="Picture 1108">
            <a:extLst>
              <a:ext uri="{FF2B5EF4-FFF2-40B4-BE49-F238E27FC236}">
                <a16:creationId xmlns:a16="http://schemas.microsoft.com/office/drawing/2014/main" id="{E6B27C57-3F49-4C2C-BB2E-BCA2861890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4934712"/>
            <a:ext cx="464048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0461C0-BCE6-4D48-B696-11C52966D9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8" y="881063"/>
            <a:ext cx="5479550" cy="51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43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8DAB6-B17B-4DE4-A732-BA0E7D79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Workbenches</a:t>
            </a:r>
            <a:r>
              <a:rPr lang="fr-FR" sz="2400" dirty="0"/>
              <a:t> </a:t>
            </a:r>
            <a:r>
              <a:rPr lang="fr-FR" sz="2400" dirty="0" err="1"/>
              <a:t>ergonomics</a:t>
            </a:r>
            <a:r>
              <a:rPr lang="fr-FR" sz="2400" dirty="0"/>
              <a:t> – Screen and keyboard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87ED92-1F0C-4C5C-8E14-4FD50D90F4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effectLst/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Must not be subjected to direct light </a:t>
            </a:r>
          </a:p>
          <a:p>
            <a:endParaRPr lang="en-US" sz="1800" dirty="0">
              <a:effectLst/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Terminal remote from machine</a:t>
            </a:r>
            <a:endParaRPr lang="fr-FR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Top and bottom tiltable screen.</a:t>
            </a:r>
            <a:endParaRPr lang="fr-FR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Eye-screen distance suited to character</a:t>
            </a:r>
            <a:r>
              <a:rPr lang="fr-FR" sz="18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br>
              <a:rPr lang="fr-FR" sz="18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vertical dimension.</a:t>
            </a:r>
            <a:endParaRPr lang="fr-FR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If Plexiglas protection is required, it</a:t>
            </a:r>
            <a:br>
              <a:rPr lang="fr-FR" sz="18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should be concave to prevent reflection</a:t>
            </a:r>
            <a:endParaRPr lang="fr-FR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F00F19-4B71-4B69-8837-93C916C0A2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2444" b="6737"/>
          <a:stretch/>
        </p:blipFill>
        <p:spPr>
          <a:xfrm>
            <a:off x="5874307" y="951773"/>
            <a:ext cx="5479493" cy="2521684"/>
          </a:xfrm>
          <a:prstGeom prst="rect">
            <a:avLst/>
          </a:prstGeom>
        </p:spPr>
      </p:pic>
      <p:grpSp>
        <p:nvGrpSpPr>
          <p:cNvPr id="5" name="Group 1684">
            <a:extLst>
              <a:ext uri="{FF2B5EF4-FFF2-40B4-BE49-F238E27FC236}">
                <a16:creationId xmlns:a16="http://schemas.microsoft.com/office/drawing/2014/main" id="{CC955B57-8272-4D16-BA6A-A73318E7F166}"/>
              </a:ext>
            </a:extLst>
          </p:cNvPr>
          <p:cNvGrpSpPr/>
          <p:nvPr/>
        </p:nvGrpSpPr>
        <p:grpSpPr bwMode="auto">
          <a:xfrm>
            <a:off x="6306879" y="3663405"/>
            <a:ext cx="1870707" cy="2191829"/>
            <a:chOff x="0" y="0"/>
            <a:chExt cx="1277" cy="1499"/>
          </a:xfrm>
        </p:grpSpPr>
        <p:sp>
          <p:nvSpPr>
            <p:cNvPr id="6" name="Oval 1685">
              <a:extLst>
                <a:ext uri="{FF2B5EF4-FFF2-40B4-BE49-F238E27FC236}">
                  <a16:creationId xmlns:a16="http://schemas.microsoft.com/office/drawing/2014/main" id="{2CABD4E4-A5CF-4C35-8B4D-4F9DE678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86"/>
              <a:ext cx="172" cy="12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9EDF80-ABB9-4B2B-A7E1-8312246DE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776"/>
              <a:ext cx="239" cy="677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22C16B-FC1F-4183-B2CD-08AAEA9CD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0"/>
              <a:ext cx="599" cy="1453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4637EA-4C30-4DD9-9091-F1E202CCDF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0000">
              <a:off x="1024" y="460"/>
              <a:ext cx="35" cy="258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" name="Group 1689">
              <a:extLst>
                <a:ext uri="{FF2B5EF4-FFF2-40B4-BE49-F238E27FC236}">
                  <a16:creationId xmlns:a16="http://schemas.microsoft.com/office/drawing/2014/main" id="{7506F5EC-6BC5-43FE-9802-960A40DAA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5" y="275"/>
              <a:ext cx="358" cy="275"/>
              <a:chOff x="703" y="275"/>
              <a:chExt cx="356" cy="290"/>
            </a:xfrm>
          </p:grpSpPr>
          <p:sp>
            <p:nvSpPr>
              <p:cNvPr id="54" name="Freeform 1690">
                <a:extLst>
                  <a:ext uri="{FF2B5EF4-FFF2-40B4-BE49-F238E27FC236}">
                    <a16:creationId xmlns:a16="http://schemas.microsoft.com/office/drawing/2014/main" id="{DB81A8B7-EF12-43E4-9F4C-D5A3B76A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75"/>
                <a:ext cx="199" cy="290"/>
              </a:xfrm>
              <a:custGeom>
                <a:avLst/>
                <a:gdLst>
                  <a:gd name="T0" fmla="*/ 198 w 199"/>
                  <a:gd name="T1" fmla="*/ 272 h 290"/>
                  <a:gd name="T2" fmla="*/ 174 w 199"/>
                  <a:gd name="T3" fmla="*/ 0 h 290"/>
                  <a:gd name="T4" fmla="*/ 0 w 199"/>
                  <a:gd name="T5" fmla="*/ 45 h 290"/>
                  <a:gd name="T6" fmla="*/ 18 w 199"/>
                  <a:gd name="T7" fmla="*/ 289 h 290"/>
                  <a:gd name="T8" fmla="*/ 198 w 199"/>
                  <a:gd name="T9" fmla="*/ 272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290"/>
                  <a:gd name="T17" fmla="*/ 199 w 1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290">
                    <a:moveTo>
                      <a:pt x="198" y="272"/>
                    </a:moveTo>
                    <a:lnTo>
                      <a:pt x="174" y="0"/>
                    </a:lnTo>
                    <a:lnTo>
                      <a:pt x="0" y="45"/>
                    </a:lnTo>
                    <a:lnTo>
                      <a:pt x="18" y="289"/>
                    </a:lnTo>
                    <a:lnTo>
                      <a:pt x="198" y="272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Freeform 1691">
                <a:extLst>
                  <a:ext uri="{FF2B5EF4-FFF2-40B4-BE49-F238E27FC236}">
                    <a16:creationId xmlns:a16="http://schemas.microsoft.com/office/drawing/2014/main" id="{1EC24531-44BE-4A24-8445-1B1289B29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275"/>
                <a:ext cx="183" cy="273"/>
              </a:xfrm>
              <a:custGeom>
                <a:avLst/>
                <a:gdLst>
                  <a:gd name="T0" fmla="*/ 0 w 183"/>
                  <a:gd name="T1" fmla="*/ 0 h 273"/>
                  <a:gd name="T2" fmla="*/ 161 w 183"/>
                  <a:gd name="T3" fmla="*/ 14 h 273"/>
                  <a:gd name="T4" fmla="*/ 182 w 183"/>
                  <a:gd name="T5" fmla="*/ 231 h 273"/>
                  <a:gd name="T6" fmla="*/ 24 w 183"/>
                  <a:gd name="T7" fmla="*/ 272 h 273"/>
                  <a:gd name="T8" fmla="*/ 0 w 183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273"/>
                  <a:gd name="T17" fmla="*/ 183 w 183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273">
                    <a:moveTo>
                      <a:pt x="0" y="0"/>
                    </a:moveTo>
                    <a:lnTo>
                      <a:pt x="161" y="14"/>
                    </a:lnTo>
                    <a:lnTo>
                      <a:pt x="182" y="231"/>
                    </a:lnTo>
                    <a:lnTo>
                      <a:pt x="24" y="2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1692">
                <a:extLst>
                  <a:ext uri="{FF2B5EF4-FFF2-40B4-BE49-F238E27FC236}">
                    <a16:creationId xmlns:a16="http://schemas.microsoft.com/office/drawing/2014/main" id="{FC62AA6C-8880-4010-8DE6-42B54BD02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" y="313"/>
                <a:ext cx="143" cy="219"/>
              </a:xfrm>
              <a:custGeom>
                <a:avLst/>
                <a:gdLst>
                  <a:gd name="T0" fmla="*/ 123 w 143"/>
                  <a:gd name="T1" fmla="*/ 0 h 219"/>
                  <a:gd name="T2" fmla="*/ 142 w 143"/>
                  <a:gd name="T3" fmla="*/ 203 h 219"/>
                  <a:gd name="T4" fmla="*/ 14 w 143"/>
                  <a:gd name="T5" fmla="*/ 218 h 219"/>
                  <a:gd name="T6" fmla="*/ 0 w 143"/>
                  <a:gd name="T7" fmla="*/ 30 h 219"/>
                  <a:gd name="T8" fmla="*/ 123 w 143"/>
                  <a:gd name="T9" fmla="*/ 0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219"/>
                  <a:gd name="T17" fmla="*/ 143 w 143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219">
                    <a:moveTo>
                      <a:pt x="123" y="0"/>
                    </a:moveTo>
                    <a:lnTo>
                      <a:pt x="142" y="203"/>
                    </a:lnTo>
                    <a:lnTo>
                      <a:pt x="14" y="218"/>
                    </a:lnTo>
                    <a:lnTo>
                      <a:pt x="0" y="30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FFFF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1" name="Line 1693">
              <a:extLst>
                <a:ext uri="{FF2B5EF4-FFF2-40B4-BE49-F238E27FC236}">
                  <a16:creationId xmlns:a16="http://schemas.microsoft.com/office/drawing/2014/main" id="{72770737-61EE-4255-B1F0-B5D88ED00913}"/>
                </a:ext>
              </a:extLst>
            </p:cNvPr>
            <p:cNvCxnSpPr/>
            <p:nvPr/>
          </p:nvCxnSpPr>
          <p:spPr bwMode="auto">
            <a:xfrm flipV="1">
              <a:off x="121" y="356"/>
              <a:ext cx="6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694">
              <a:extLst>
                <a:ext uri="{FF2B5EF4-FFF2-40B4-BE49-F238E27FC236}">
                  <a16:creationId xmlns:a16="http://schemas.microsoft.com/office/drawing/2014/main" id="{25C38510-00C6-4EEE-9853-CBED09F80E71}"/>
                </a:ext>
              </a:extLst>
            </p:cNvPr>
            <p:cNvCxnSpPr/>
            <p:nvPr/>
          </p:nvCxnSpPr>
          <p:spPr bwMode="auto">
            <a:xfrm>
              <a:off x="121" y="356"/>
              <a:ext cx="750" cy="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695">
              <a:extLst>
                <a:ext uri="{FF2B5EF4-FFF2-40B4-BE49-F238E27FC236}">
                  <a16:creationId xmlns:a16="http://schemas.microsoft.com/office/drawing/2014/main" id="{F0C42F58-09C2-444C-94F2-4A40BBD3A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" y="629"/>
              <a:ext cx="140" cy="117"/>
              <a:chOff x="169" y="629"/>
              <a:chExt cx="140" cy="123"/>
            </a:xfrm>
          </p:grpSpPr>
          <p:sp>
            <p:nvSpPr>
              <p:cNvPr id="51" name="Freeform 1696">
                <a:extLst>
                  <a:ext uri="{FF2B5EF4-FFF2-40B4-BE49-F238E27FC236}">
                    <a16:creationId xmlns:a16="http://schemas.microsoft.com/office/drawing/2014/main" id="{309646AF-0F18-48D4-859C-31AC49A2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" y="629"/>
                <a:ext cx="128" cy="118"/>
              </a:xfrm>
              <a:custGeom>
                <a:avLst/>
                <a:gdLst>
                  <a:gd name="T0" fmla="*/ 0 w 128"/>
                  <a:gd name="T1" fmla="*/ 67 h 118"/>
                  <a:gd name="T2" fmla="*/ 13 w 128"/>
                  <a:gd name="T3" fmla="*/ 63 h 118"/>
                  <a:gd name="T4" fmla="*/ 25 w 128"/>
                  <a:gd name="T5" fmla="*/ 44 h 118"/>
                  <a:gd name="T6" fmla="*/ 28 w 128"/>
                  <a:gd name="T7" fmla="*/ 33 h 118"/>
                  <a:gd name="T8" fmla="*/ 35 w 128"/>
                  <a:gd name="T9" fmla="*/ 27 h 118"/>
                  <a:gd name="T10" fmla="*/ 45 w 128"/>
                  <a:gd name="T11" fmla="*/ 22 h 118"/>
                  <a:gd name="T12" fmla="*/ 57 w 128"/>
                  <a:gd name="T13" fmla="*/ 10 h 118"/>
                  <a:gd name="T14" fmla="*/ 75 w 128"/>
                  <a:gd name="T15" fmla="*/ 3 h 118"/>
                  <a:gd name="T16" fmla="*/ 85 w 128"/>
                  <a:gd name="T17" fmla="*/ 0 h 118"/>
                  <a:gd name="T18" fmla="*/ 90 w 128"/>
                  <a:gd name="T19" fmla="*/ 0 h 118"/>
                  <a:gd name="T20" fmla="*/ 91 w 128"/>
                  <a:gd name="T21" fmla="*/ 5 h 118"/>
                  <a:gd name="T22" fmla="*/ 88 w 128"/>
                  <a:gd name="T23" fmla="*/ 10 h 118"/>
                  <a:gd name="T24" fmla="*/ 74 w 128"/>
                  <a:gd name="T25" fmla="*/ 17 h 118"/>
                  <a:gd name="T26" fmla="*/ 67 w 128"/>
                  <a:gd name="T27" fmla="*/ 25 h 118"/>
                  <a:gd name="T28" fmla="*/ 77 w 128"/>
                  <a:gd name="T29" fmla="*/ 18 h 118"/>
                  <a:gd name="T30" fmla="*/ 89 w 128"/>
                  <a:gd name="T31" fmla="*/ 13 h 118"/>
                  <a:gd name="T32" fmla="*/ 100 w 128"/>
                  <a:gd name="T33" fmla="*/ 7 h 118"/>
                  <a:gd name="T34" fmla="*/ 109 w 128"/>
                  <a:gd name="T35" fmla="*/ 3 h 118"/>
                  <a:gd name="T36" fmla="*/ 114 w 128"/>
                  <a:gd name="T37" fmla="*/ 6 h 118"/>
                  <a:gd name="T38" fmla="*/ 113 w 128"/>
                  <a:gd name="T39" fmla="*/ 12 h 118"/>
                  <a:gd name="T40" fmla="*/ 119 w 128"/>
                  <a:gd name="T41" fmla="*/ 13 h 118"/>
                  <a:gd name="T42" fmla="*/ 121 w 128"/>
                  <a:gd name="T43" fmla="*/ 16 h 118"/>
                  <a:gd name="T44" fmla="*/ 119 w 128"/>
                  <a:gd name="T45" fmla="*/ 24 h 118"/>
                  <a:gd name="T46" fmla="*/ 115 w 128"/>
                  <a:gd name="T47" fmla="*/ 27 h 118"/>
                  <a:gd name="T48" fmla="*/ 107 w 128"/>
                  <a:gd name="T49" fmla="*/ 34 h 118"/>
                  <a:gd name="T50" fmla="*/ 93 w 128"/>
                  <a:gd name="T51" fmla="*/ 46 h 118"/>
                  <a:gd name="T52" fmla="*/ 89 w 128"/>
                  <a:gd name="T53" fmla="*/ 54 h 118"/>
                  <a:gd name="T54" fmla="*/ 97 w 128"/>
                  <a:gd name="T55" fmla="*/ 53 h 118"/>
                  <a:gd name="T56" fmla="*/ 106 w 128"/>
                  <a:gd name="T57" fmla="*/ 54 h 118"/>
                  <a:gd name="T58" fmla="*/ 113 w 128"/>
                  <a:gd name="T59" fmla="*/ 54 h 118"/>
                  <a:gd name="T60" fmla="*/ 123 w 128"/>
                  <a:gd name="T61" fmla="*/ 54 h 118"/>
                  <a:gd name="T62" fmla="*/ 126 w 128"/>
                  <a:gd name="T63" fmla="*/ 56 h 118"/>
                  <a:gd name="T64" fmla="*/ 127 w 128"/>
                  <a:gd name="T65" fmla="*/ 61 h 118"/>
                  <a:gd name="T66" fmla="*/ 122 w 128"/>
                  <a:gd name="T67" fmla="*/ 67 h 118"/>
                  <a:gd name="T68" fmla="*/ 115 w 128"/>
                  <a:gd name="T69" fmla="*/ 67 h 118"/>
                  <a:gd name="T70" fmla="*/ 101 w 128"/>
                  <a:gd name="T71" fmla="*/ 68 h 118"/>
                  <a:gd name="T72" fmla="*/ 90 w 128"/>
                  <a:gd name="T73" fmla="*/ 72 h 118"/>
                  <a:gd name="T74" fmla="*/ 79 w 128"/>
                  <a:gd name="T75" fmla="*/ 78 h 118"/>
                  <a:gd name="T76" fmla="*/ 68 w 128"/>
                  <a:gd name="T77" fmla="*/ 87 h 118"/>
                  <a:gd name="T78" fmla="*/ 59 w 128"/>
                  <a:gd name="T79" fmla="*/ 98 h 118"/>
                  <a:gd name="T80" fmla="*/ 52 w 128"/>
                  <a:gd name="T81" fmla="*/ 101 h 118"/>
                  <a:gd name="T82" fmla="*/ 39 w 128"/>
                  <a:gd name="T83" fmla="*/ 101 h 118"/>
                  <a:gd name="T84" fmla="*/ 31 w 128"/>
                  <a:gd name="T85" fmla="*/ 102 h 118"/>
                  <a:gd name="T86" fmla="*/ 12 w 128"/>
                  <a:gd name="T87" fmla="*/ 117 h 118"/>
                  <a:gd name="T88" fmla="*/ 15 w 128"/>
                  <a:gd name="T89" fmla="*/ 103 h 118"/>
                  <a:gd name="T90" fmla="*/ 15 w 128"/>
                  <a:gd name="T91" fmla="*/ 94 h 118"/>
                  <a:gd name="T92" fmla="*/ 12 w 128"/>
                  <a:gd name="T93" fmla="*/ 85 h 118"/>
                  <a:gd name="T94" fmla="*/ 8 w 128"/>
                  <a:gd name="T95" fmla="*/ 76 h 118"/>
                  <a:gd name="T96" fmla="*/ 0 w 128"/>
                  <a:gd name="T97" fmla="*/ 67 h 1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8"/>
                  <a:gd name="T148" fmla="*/ 0 h 118"/>
                  <a:gd name="T149" fmla="*/ 128 w 128"/>
                  <a:gd name="T150" fmla="*/ 118 h 1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8" h="118">
                    <a:moveTo>
                      <a:pt x="0" y="67"/>
                    </a:moveTo>
                    <a:lnTo>
                      <a:pt x="13" y="63"/>
                    </a:lnTo>
                    <a:lnTo>
                      <a:pt x="25" y="44"/>
                    </a:lnTo>
                    <a:lnTo>
                      <a:pt x="28" y="33"/>
                    </a:lnTo>
                    <a:lnTo>
                      <a:pt x="35" y="27"/>
                    </a:lnTo>
                    <a:lnTo>
                      <a:pt x="45" y="22"/>
                    </a:lnTo>
                    <a:lnTo>
                      <a:pt x="57" y="10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1" y="5"/>
                    </a:lnTo>
                    <a:lnTo>
                      <a:pt x="88" y="10"/>
                    </a:lnTo>
                    <a:lnTo>
                      <a:pt x="74" y="17"/>
                    </a:lnTo>
                    <a:lnTo>
                      <a:pt x="67" y="25"/>
                    </a:lnTo>
                    <a:lnTo>
                      <a:pt x="77" y="18"/>
                    </a:lnTo>
                    <a:lnTo>
                      <a:pt x="89" y="13"/>
                    </a:lnTo>
                    <a:lnTo>
                      <a:pt x="100" y="7"/>
                    </a:lnTo>
                    <a:lnTo>
                      <a:pt x="109" y="3"/>
                    </a:lnTo>
                    <a:lnTo>
                      <a:pt x="114" y="6"/>
                    </a:lnTo>
                    <a:lnTo>
                      <a:pt x="113" y="12"/>
                    </a:lnTo>
                    <a:lnTo>
                      <a:pt x="119" y="13"/>
                    </a:lnTo>
                    <a:lnTo>
                      <a:pt x="121" y="16"/>
                    </a:lnTo>
                    <a:lnTo>
                      <a:pt x="119" y="24"/>
                    </a:lnTo>
                    <a:lnTo>
                      <a:pt x="115" y="27"/>
                    </a:lnTo>
                    <a:lnTo>
                      <a:pt x="107" y="34"/>
                    </a:lnTo>
                    <a:lnTo>
                      <a:pt x="93" y="46"/>
                    </a:lnTo>
                    <a:lnTo>
                      <a:pt x="89" y="54"/>
                    </a:lnTo>
                    <a:lnTo>
                      <a:pt x="97" y="53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3" y="54"/>
                    </a:lnTo>
                    <a:lnTo>
                      <a:pt x="126" y="56"/>
                    </a:lnTo>
                    <a:lnTo>
                      <a:pt x="127" y="61"/>
                    </a:lnTo>
                    <a:lnTo>
                      <a:pt x="122" y="67"/>
                    </a:lnTo>
                    <a:lnTo>
                      <a:pt x="115" y="67"/>
                    </a:lnTo>
                    <a:lnTo>
                      <a:pt x="101" y="68"/>
                    </a:lnTo>
                    <a:lnTo>
                      <a:pt x="90" y="72"/>
                    </a:lnTo>
                    <a:lnTo>
                      <a:pt x="79" y="78"/>
                    </a:lnTo>
                    <a:lnTo>
                      <a:pt x="68" y="87"/>
                    </a:lnTo>
                    <a:lnTo>
                      <a:pt x="59" y="98"/>
                    </a:lnTo>
                    <a:lnTo>
                      <a:pt x="52" y="101"/>
                    </a:lnTo>
                    <a:lnTo>
                      <a:pt x="39" y="101"/>
                    </a:lnTo>
                    <a:lnTo>
                      <a:pt x="31" y="102"/>
                    </a:lnTo>
                    <a:lnTo>
                      <a:pt x="12" y="117"/>
                    </a:lnTo>
                    <a:lnTo>
                      <a:pt x="15" y="103"/>
                    </a:lnTo>
                    <a:lnTo>
                      <a:pt x="15" y="94"/>
                    </a:lnTo>
                    <a:lnTo>
                      <a:pt x="12" y="85"/>
                    </a:lnTo>
                    <a:lnTo>
                      <a:pt x="8" y="76"/>
                    </a:lnTo>
                    <a:lnTo>
                      <a:pt x="0" y="67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603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1697">
                <a:extLst>
                  <a:ext uri="{FF2B5EF4-FFF2-40B4-BE49-F238E27FC236}">
                    <a16:creationId xmlns:a16="http://schemas.microsoft.com/office/drawing/2014/main" id="{F020097F-EB18-46AC-B750-C4127631F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" y="646"/>
                <a:ext cx="31" cy="24"/>
              </a:xfrm>
              <a:custGeom>
                <a:avLst/>
                <a:gdLst>
                  <a:gd name="T0" fmla="*/ 30 w 31"/>
                  <a:gd name="T1" fmla="*/ 0 h 24"/>
                  <a:gd name="T2" fmla="*/ 20 w 31"/>
                  <a:gd name="T3" fmla="*/ 7 h 24"/>
                  <a:gd name="T4" fmla="*/ 14 w 31"/>
                  <a:gd name="T5" fmla="*/ 11 h 24"/>
                  <a:gd name="T6" fmla="*/ 6 w 31"/>
                  <a:gd name="T7" fmla="*/ 17 h 24"/>
                  <a:gd name="T8" fmla="*/ 0 w 31"/>
                  <a:gd name="T9" fmla="*/ 21 h 24"/>
                  <a:gd name="T10" fmla="*/ 2 w 31"/>
                  <a:gd name="T11" fmla="*/ 23 h 24"/>
                  <a:gd name="T12" fmla="*/ 4 w 31"/>
                  <a:gd name="T13" fmla="*/ 21 h 24"/>
                  <a:gd name="T14" fmla="*/ 14 w 31"/>
                  <a:gd name="T15" fmla="*/ 13 h 24"/>
                  <a:gd name="T16" fmla="*/ 19 w 31"/>
                  <a:gd name="T17" fmla="*/ 10 h 24"/>
                  <a:gd name="T18" fmla="*/ 23 w 31"/>
                  <a:gd name="T19" fmla="*/ 6 h 24"/>
                  <a:gd name="T20" fmla="*/ 30 w 31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24"/>
                  <a:gd name="T35" fmla="*/ 31 w 31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24">
                    <a:moveTo>
                      <a:pt x="30" y="0"/>
                    </a:moveTo>
                    <a:lnTo>
                      <a:pt x="20" y="7"/>
                    </a:lnTo>
                    <a:lnTo>
                      <a:pt x="14" y="11"/>
                    </a:lnTo>
                    <a:lnTo>
                      <a:pt x="6" y="17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1698">
                <a:extLst>
                  <a:ext uri="{FF2B5EF4-FFF2-40B4-BE49-F238E27FC236}">
                    <a16:creationId xmlns:a16="http://schemas.microsoft.com/office/drawing/2014/main" id="{7112006D-C476-41B0-A81E-D07764764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688"/>
                <a:ext cx="39" cy="64"/>
              </a:xfrm>
              <a:custGeom>
                <a:avLst/>
                <a:gdLst>
                  <a:gd name="T0" fmla="*/ 1 w 39"/>
                  <a:gd name="T1" fmla="*/ 3 h 64"/>
                  <a:gd name="T2" fmla="*/ 16 w 39"/>
                  <a:gd name="T3" fmla="*/ 0 h 64"/>
                  <a:gd name="T4" fmla="*/ 28 w 39"/>
                  <a:gd name="T5" fmla="*/ 9 h 64"/>
                  <a:gd name="T6" fmla="*/ 35 w 39"/>
                  <a:gd name="T7" fmla="*/ 21 h 64"/>
                  <a:gd name="T8" fmla="*/ 38 w 39"/>
                  <a:gd name="T9" fmla="*/ 33 h 64"/>
                  <a:gd name="T10" fmla="*/ 38 w 39"/>
                  <a:gd name="T11" fmla="*/ 41 h 64"/>
                  <a:gd name="T12" fmla="*/ 37 w 39"/>
                  <a:gd name="T13" fmla="*/ 56 h 64"/>
                  <a:gd name="T14" fmla="*/ 4 w 39"/>
                  <a:gd name="T15" fmla="*/ 63 h 64"/>
                  <a:gd name="T16" fmla="*/ 0 w 39"/>
                  <a:gd name="T17" fmla="*/ 7 h 64"/>
                  <a:gd name="T18" fmla="*/ 1 w 39"/>
                  <a:gd name="T19" fmla="*/ 3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64"/>
                  <a:gd name="T32" fmla="*/ 39 w 39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64">
                    <a:moveTo>
                      <a:pt x="1" y="3"/>
                    </a:moveTo>
                    <a:lnTo>
                      <a:pt x="16" y="0"/>
                    </a:lnTo>
                    <a:lnTo>
                      <a:pt x="28" y="9"/>
                    </a:lnTo>
                    <a:lnTo>
                      <a:pt x="35" y="21"/>
                    </a:lnTo>
                    <a:lnTo>
                      <a:pt x="38" y="33"/>
                    </a:lnTo>
                    <a:lnTo>
                      <a:pt x="38" y="41"/>
                    </a:lnTo>
                    <a:lnTo>
                      <a:pt x="37" y="56"/>
                    </a:lnTo>
                    <a:lnTo>
                      <a:pt x="4" y="63"/>
                    </a:lnTo>
                    <a:lnTo>
                      <a:pt x="0" y="7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" name="AutoShape 1699">
              <a:extLst>
                <a:ext uri="{FF2B5EF4-FFF2-40B4-BE49-F238E27FC236}">
                  <a16:creationId xmlns:a16="http://schemas.microsoft.com/office/drawing/2014/main" id="{04C91B68-BADC-48E9-AE29-A925E120C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662"/>
              <a:ext cx="106" cy="1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1700">
              <a:extLst>
                <a:ext uri="{FF2B5EF4-FFF2-40B4-BE49-F238E27FC236}">
                  <a16:creationId xmlns:a16="http://schemas.microsoft.com/office/drawing/2014/main" id="{581CD0FB-D3C1-43A2-AFAF-A289A5A0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576"/>
              <a:ext cx="28" cy="5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F7567C-FFFB-4E1C-82E4-5CC3E0AEE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593"/>
              <a:ext cx="119" cy="1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" name="Group 1702">
              <a:extLst>
                <a:ext uri="{FF2B5EF4-FFF2-40B4-BE49-F238E27FC236}">
                  <a16:creationId xmlns:a16="http://schemas.microsoft.com/office/drawing/2014/main" id="{4E4C361F-8DCC-4E4D-86E7-6CD3B3C81C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7"/>
              <a:ext cx="468" cy="1232"/>
              <a:chOff x="0" y="268"/>
              <a:chExt cx="797" cy="1969"/>
            </a:xfrm>
          </p:grpSpPr>
          <p:grpSp>
            <p:nvGrpSpPr>
              <p:cNvPr id="18" name="Group 1703">
                <a:extLst>
                  <a:ext uri="{FF2B5EF4-FFF2-40B4-BE49-F238E27FC236}">
                    <a16:creationId xmlns:a16="http://schemas.microsoft.com/office/drawing/2014/main" id="{D7194B1D-B18A-45A8-9E2D-ED5E78606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" y="2069"/>
                <a:ext cx="470" cy="168"/>
                <a:chOff x="64" y="2069"/>
                <a:chExt cx="188" cy="105"/>
              </a:xfrm>
            </p:grpSpPr>
            <p:sp>
              <p:nvSpPr>
                <p:cNvPr id="44" name="Freeform 1704">
                  <a:extLst>
                    <a:ext uri="{FF2B5EF4-FFF2-40B4-BE49-F238E27FC236}">
                      <a16:creationId xmlns:a16="http://schemas.microsoft.com/office/drawing/2014/main" id="{B0664E61-6293-4830-BE77-62B71E4F1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" y="2069"/>
                  <a:ext cx="188" cy="105"/>
                </a:xfrm>
                <a:custGeom>
                  <a:avLst/>
                  <a:gdLst>
                    <a:gd name="T0" fmla="*/ 4 w 188"/>
                    <a:gd name="T1" fmla="*/ 22 h 105"/>
                    <a:gd name="T2" fmla="*/ 1 w 188"/>
                    <a:gd name="T3" fmla="*/ 39 h 105"/>
                    <a:gd name="T4" fmla="*/ 0 w 188"/>
                    <a:gd name="T5" fmla="*/ 51 h 105"/>
                    <a:gd name="T6" fmla="*/ 2 w 188"/>
                    <a:gd name="T7" fmla="*/ 64 h 105"/>
                    <a:gd name="T8" fmla="*/ 4 w 188"/>
                    <a:gd name="T9" fmla="*/ 70 h 105"/>
                    <a:gd name="T10" fmla="*/ 13 w 188"/>
                    <a:gd name="T11" fmla="*/ 75 h 105"/>
                    <a:gd name="T12" fmla="*/ 20 w 188"/>
                    <a:gd name="T13" fmla="*/ 75 h 105"/>
                    <a:gd name="T14" fmla="*/ 34 w 188"/>
                    <a:gd name="T15" fmla="*/ 90 h 105"/>
                    <a:gd name="T16" fmla="*/ 56 w 188"/>
                    <a:gd name="T17" fmla="*/ 100 h 105"/>
                    <a:gd name="T18" fmla="*/ 79 w 188"/>
                    <a:gd name="T19" fmla="*/ 104 h 105"/>
                    <a:gd name="T20" fmla="*/ 100 w 188"/>
                    <a:gd name="T21" fmla="*/ 102 h 105"/>
                    <a:gd name="T22" fmla="*/ 108 w 188"/>
                    <a:gd name="T23" fmla="*/ 96 h 105"/>
                    <a:gd name="T24" fmla="*/ 109 w 188"/>
                    <a:gd name="T25" fmla="*/ 88 h 105"/>
                    <a:gd name="T26" fmla="*/ 107 w 188"/>
                    <a:gd name="T27" fmla="*/ 81 h 105"/>
                    <a:gd name="T28" fmla="*/ 100 w 188"/>
                    <a:gd name="T29" fmla="*/ 72 h 105"/>
                    <a:gd name="T30" fmla="*/ 93 w 188"/>
                    <a:gd name="T31" fmla="*/ 66 h 105"/>
                    <a:gd name="T32" fmla="*/ 85 w 188"/>
                    <a:gd name="T33" fmla="*/ 56 h 105"/>
                    <a:gd name="T34" fmla="*/ 96 w 188"/>
                    <a:gd name="T35" fmla="*/ 58 h 105"/>
                    <a:gd name="T36" fmla="*/ 103 w 188"/>
                    <a:gd name="T37" fmla="*/ 56 h 105"/>
                    <a:gd name="T38" fmla="*/ 116 w 188"/>
                    <a:gd name="T39" fmla="*/ 61 h 105"/>
                    <a:gd name="T40" fmla="*/ 131 w 188"/>
                    <a:gd name="T41" fmla="*/ 65 h 105"/>
                    <a:gd name="T42" fmla="*/ 161 w 188"/>
                    <a:gd name="T43" fmla="*/ 68 h 105"/>
                    <a:gd name="T44" fmla="*/ 187 w 188"/>
                    <a:gd name="T45" fmla="*/ 65 h 105"/>
                    <a:gd name="T46" fmla="*/ 187 w 188"/>
                    <a:gd name="T47" fmla="*/ 54 h 105"/>
                    <a:gd name="T48" fmla="*/ 178 w 188"/>
                    <a:gd name="T49" fmla="*/ 51 h 105"/>
                    <a:gd name="T50" fmla="*/ 157 w 188"/>
                    <a:gd name="T51" fmla="*/ 39 h 105"/>
                    <a:gd name="T52" fmla="*/ 138 w 188"/>
                    <a:gd name="T53" fmla="*/ 26 h 105"/>
                    <a:gd name="T54" fmla="*/ 128 w 188"/>
                    <a:gd name="T55" fmla="*/ 17 h 105"/>
                    <a:gd name="T56" fmla="*/ 75 w 188"/>
                    <a:gd name="T57" fmla="*/ 0 h 105"/>
                    <a:gd name="T58" fmla="*/ 6 w 188"/>
                    <a:gd name="T59" fmla="*/ 7 h 105"/>
                    <a:gd name="T60" fmla="*/ 4 w 188"/>
                    <a:gd name="T61" fmla="*/ 22 h 10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88"/>
                    <a:gd name="T94" fmla="*/ 0 h 105"/>
                    <a:gd name="T95" fmla="*/ 188 w 188"/>
                    <a:gd name="T96" fmla="*/ 105 h 10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88" h="105">
                      <a:moveTo>
                        <a:pt x="4" y="22"/>
                      </a:moveTo>
                      <a:lnTo>
                        <a:pt x="1" y="39"/>
                      </a:lnTo>
                      <a:lnTo>
                        <a:pt x="0" y="51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13" y="75"/>
                      </a:lnTo>
                      <a:lnTo>
                        <a:pt x="20" y="75"/>
                      </a:lnTo>
                      <a:lnTo>
                        <a:pt x="34" y="90"/>
                      </a:lnTo>
                      <a:lnTo>
                        <a:pt x="56" y="100"/>
                      </a:lnTo>
                      <a:lnTo>
                        <a:pt x="79" y="104"/>
                      </a:lnTo>
                      <a:lnTo>
                        <a:pt x="100" y="102"/>
                      </a:lnTo>
                      <a:lnTo>
                        <a:pt x="108" y="96"/>
                      </a:lnTo>
                      <a:lnTo>
                        <a:pt x="109" y="88"/>
                      </a:lnTo>
                      <a:lnTo>
                        <a:pt x="107" y="81"/>
                      </a:lnTo>
                      <a:lnTo>
                        <a:pt x="100" y="72"/>
                      </a:lnTo>
                      <a:lnTo>
                        <a:pt x="93" y="66"/>
                      </a:lnTo>
                      <a:lnTo>
                        <a:pt x="85" y="56"/>
                      </a:lnTo>
                      <a:lnTo>
                        <a:pt x="96" y="58"/>
                      </a:lnTo>
                      <a:lnTo>
                        <a:pt x="103" y="56"/>
                      </a:lnTo>
                      <a:lnTo>
                        <a:pt x="116" y="61"/>
                      </a:lnTo>
                      <a:lnTo>
                        <a:pt x="131" y="65"/>
                      </a:lnTo>
                      <a:lnTo>
                        <a:pt x="161" y="68"/>
                      </a:lnTo>
                      <a:lnTo>
                        <a:pt x="187" y="65"/>
                      </a:lnTo>
                      <a:lnTo>
                        <a:pt x="187" y="54"/>
                      </a:lnTo>
                      <a:lnTo>
                        <a:pt x="178" y="51"/>
                      </a:lnTo>
                      <a:lnTo>
                        <a:pt x="157" y="39"/>
                      </a:lnTo>
                      <a:lnTo>
                        <a:pt x="138" y="26"/>
                      </a:lnTo>
                      <a:lnTo>
                        <a:pt x="128" y="17"/>
                      </a:lnTo>
                      <a:lnTo>
                        <a:pt x="75" y="0"/>
                      </a:lnTo>
                      <a:lnTo>
                        <a:pt x="6" y="7"/>
                      </a:lnTo>
                      <a:lnTo>
                        <a:pt x="4" y="22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Freeform 1705">
                  <a:extLst>
                    <a:ext uri="{FF2B5EF4-FFF2-40B4-BE49-F238E27FC236}">
                      <a16:creationId xmlns:a16="http://schemas.microsoft.com/office/drawing/2014/main" id="{7EE24DCA-64D1-4B35-8B58-8899A76AD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2104"/>
                  <a:ext cx="48" cy="25"/>
                </a:xfrm>
                <a:custGeom>
                  <a:avLst/>
                  <a:gdLst>
                    <a:gd name="T0" fmla="*/ 7 w 48"/>
                    <a:gd name="T1" fmla="*/ 2 h 25"/>
                    <a:gd name="T2" fmla="*/ 25 w 48"/>
                    <a:gd name="T3" fmla="*/ 4 h 25"/>
                    <a:gd name="T4" fmla="*/ 32 w 48"/>
                    <a:gd name="T5" fmla="*/ 0 h 25"/>
                    <a:gd name="T6" fmla="*/ 47 w 48"/>
                    <a:gd name="T7" fmla="*/ 18 h 25"/>
                    <a:gd name="T8" fmla="*/ 34 w 48"/>
                    <a:gd name="T9" fmla="*/ 23 h 25"/>
                    <a:gd name="T10" fmla="*/ 12 w 48"/>
                    <a:gd name="T11" fmla="*/ 24 h 25"/>
                    <a:gd name="T12" fmla="*/ 2 w 48"/>
                    <a:gd name="T13" fmla="*/ 9 h 25"/>
                    <a:gd name="T14" fmla="*/ 0 w 48"/>
                    <a:gd name="T15" fmla="*/ 1 h 25"/>
                    <a:gd name="T16" fmla="*/ 7 w 48"/>
                    <a:gd name="T17" fmla="*/ 2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25"/>
                    <a:gd name="T29" fmla="*/ 48 w 48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25">
                      <a:moveTo>
                        <a:pt x="7" y="2"/>
                      </a:moveTo>
                      <a:lnTo>
                        <a:pt x="25" y="4"/>
                      </a:lnTo>
                      <a:lnTo>
                        <a:pt x="32" y="0"/>
                      </a:lnTo>
                      <a:lnTo>
                        <a:pt x="47" y="18"/>
                      </a:lnTo>
                      <a:lnTo>
                        <a:pt x="34" y="23"/>
                      </a:lnTo>
                      <a:lnTo>
                        <a:pt x="12" y="24"/>
                      </a:lnTo>
                      <a:lnTo>
                        <a:pt x="2" y="9"/>
                      </a:lnTo>
                      <a:lnTo>
                        <a:pt x="0" y="1"/>
                      </a:lnTo>
                      <a:lnTo>
                        <a:pt x="7" y="2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" name="Freeform 1706">
                  <a:extLst>
                    <a:ext uri="{FF2B5EF4-FFF2-40B4-BE49-F238E27FC236}">
                      <a16:creationId xmlns:a16="http://schemas.microsoft.com/office/drawing/2014/main" id="{84BC39BD-D49D-4682-B7B1-810AD0785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" y="2127"/>
                  <a:ext cx="55" cy="26"/>
                </a:xfrm>
                <a:custGeom>
                  <a:avLst/>
                  <a:gdLst>
                    <a:gd name="T0" fmla="*/ 0 w 55"/>
                    <a:gd name="T1" fmla="*/ 6 h 26"/>
                    <a:gd name="T2" fmla="*/ 11 w 55"/>
                    <a:gd name="T3" fmla="*/ 16 h 26"/>
                    <a:gd name="T4" fmla="*/ 26 w 55"/>
                    <a:gd name="T5" fmla="*/ 21 h 26"/>
                    <a:gd name="T6" fmla="*/ 39 w 55"/>
                    <a:gd name="T7" fmla="*/ 25 h 26"/>
                    <a:gd name="T8" fmla="*/ 49 w 55"/>
                    <a:gd name="T9" fmla="*/ 25 h 26"/>
                    <a:gd name="T10" fmla="*/ 54 w 55"/>
                    <a:gd name="T11" fmla="*/ 23 h 26"/>
                    <a:gd name="T12" fmla="*/ 42 w 55"/>
                    <a:gd name="T13" fmla="*/ 12 h 26"/>
                    <a:gd name="T14" fmla="*/ 33 w 55"/>
                    <a:gd name="T15" fmla="*/ 0 h 26"/>
                    <a:gd name="T16" fmla="*/ 21 w 55"/>
                    <a:gd name="T17" fmla="*/ 6 h 26"/>
                    <a:gd name="T18" fmla="*/ 0 w 55"/>
                    <a:gd name="T19" fmla="*/ 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26"/>
                    <a:gd name="T32" fmla="*/ 55 w 55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26">
                      <a:moveTo>
                        <a:pt x="0" y="6"/>
                      </a:moveTo>
                      <a:lnTo>
                        <a:pt x="11" y="16"/>
                      </a:lnTo>
                      <a:lnTo>
                        <a:pt x="26" y="21"/>
                      </a:lnTo>
                      <a:lnTo>
                        <a:pt x="39" y="25"/>
                      </a:lnTo>
                      <a:lnTo>
                        <a:pt x="49" y="25"/>
                      </a:lnTo>
                      <a:lnTo>
                        <a:pt x="54" y="23"/>
                      </a:lnTo>
                      <a:lnTo>
                        <a:pt x="42" y="12"/>
                      </a:lnTo>
                      <a:lnTo>
                        <a:pt x="33" y="0"/>
                      </a:lnTo>
                      <a:lnTo>
                        <a:pt x="21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" name="Freeform 1707">
                  <a:extLst>
                    <a:ext uri="{FF2B5EF4-FFF2-40B4-BE49-F238E27FC236}">
                      <a16:creationId xmlns:a16="http://schemas.microsoft.com/office/drawing/2014/main" id="{C3F04C2A-42C4-4479-BEC5-5F1AB04B8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" y="2093"/>
                  <a:ext cx="30" cy="13"/>
                </a:xfrm>
                <a:custGeom>
                  <a:avLst/>
                  <a:gdLst>
                    <a:gd name="T0" fmla="*/ 0 w 30"/>
                    <a:gd name="T1" fmla="*/ 0 h 13"/>
                    <a:gd name="T2" fmla="*/ 10 w 30"/>
                    <a:gd name="T3" fmla="*/ 9 h 13"/>
                    <a:gd name="T4" fmla="*/ 21 w 30"/>
                    <a:gd name="T5" fmla="*/ 12 h 13"/>
                    <a:gd name="T6" fmla="*/ 29 w 30"/>
                    <a:gd name="T7" fmla="*/ 9 h 13"/>
                    <a:gd name="T8" fmla="*/ 22 w 30"/>
                    <a:gd name="T9" fmla="*/ 4 h 13"/>
                    <a:gd name="T10" fmla="*/ 20 w 30"/>
                    <a:gd name="T11" fmla="*/ 0 h 13"/>
                    <a:gd name="T12" fmla="*/ 0 w 30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13"/>
                    <a:gd name="T23" fmla="*/ 30 w 30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13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21" y="12"/>
                      </a:lnTo>
                      <a:lnTo>
                        <a:pt x="29" y="9"/>
                      </a:lnTo>
                      <a:lnTo>
                        <a:pt x="22" y="4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Freeform 1708">
                  <a:extLst>
                    <a:ext uri="{FF2B5EF4-FFF2-40B4-BE49-F238E27FC236}">
                      <a16:creationId xmlns:a16="http://schemas.microsoft.com/office/drawing/2014/main" id="{2752840C-85C7-48B1-B52D-F3F70D660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" y="2105"/>
                  <a:ext cx="39" cy="17"/>
                </a:xfrm>
                <a:custGeom>
                  <a:avLst/>
                  <a:gdLst>
                    <a:gd name="T0" fmla="*/ 7 w 39"/>
                    <a:gd name="T1" fmla="*/ 0 h 17"/>
                    <a:gd name="T2" fmla="*/ 0 w 39"/>
                    <a:gd name="T3" fmla="*/ 4 h 17"/>
                    <a:gd name="T4" fmla="*/ 9 w 39"/>
                    <a:gd name="T5" fmla="*/ 11 h 17"/>
                    <a:gd name="T6" fmla="*/ 25 w 39"/>
                    <a:gd name="T7" fmla="*/ 14 h 17"/>
                    <a:gd name="T8" fmla="*/ 38 w 39"/>
                    <a:gd name="T9" fmla="*/ 16 h 17"/>
                    <a:gd name="T10" fmla="*/ 27 w 39"/>
                    <a:gd name="T11" fmla="*/ 11 h 17"/>
                    <a:gd name="T12" fmla="*/ 7 w 39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"/>
                    <a:gd name="T22" fmla="*/ 0 h 17"/>
                    <a:gd name="T23" fmla="*/ 39 w 3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" h="17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9" y="11"/>
                      </a:lnTo>
                      <a:lnTo>
                        <a:pt x="25" y="14"/>
                      </a:lnTo>
                      <a:lnTo>
                        <a:pt x="38" y="16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" name="Freeform 1709">
                  <a:extLst>
                    <a:ext uri="{FF2B5EF4-FFF2-40B4-BE49-F238E27FC236}">
                      <a16:creationId xmlns:a16="http://schemas.microsoft.com/office/drawing/2014/main" id="{091FE30A-C565-43C8-A73E-A6083A78A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" y="2098"/>
                  <a:ext cx="113" cy="34"/>
                </a:xfrm>
                <a:custGeom>
                  <a:avLst/>
                  <a:gdLst>
                    <a:gd name="T0" fmla="*/ 0 w 113"/>
                    <a:gd name="T1" fmla="*/ 4 h 34"/>
                    <a:gd name="T2" fmla="*/ 13 w 113"/>
                    <a:gd name="T3" fmla="*/ 19 h 34"/>
                    <a:gd name="T4" fmla="*/ 28 w 113"/>
                    <a:gd name="T5" fmla="*/ 19 h 34"/>
                    <a:gd name="T6" fmla="*/ 39 w 113"/>
                    <a:gd name="T7" fmla="*/ 21 h 34"/>
                    <a:gd name="T8" fmla="*/ 50 w 113"/>
                    <a:gd name="T9" fmla="*/ 27 h 34"/>
                    <a:gd name="T10" fmla="*/ 64 w 113"/>
                    <a:gd name="T11" fmla="*/ 30 h 34"/>
                    <a:gd name="T12" fmla="*/ 90 w 113"/>
                    <a:gd name="T13" fmla="*/ 33 h 34"/>
                    <a:gd name="T14" fmla="*/ 112 w 113"/>
                    <a:gd name="T15" fmla="*/ 32 h 34"/>
                    <a:gd name="T16" fmla="*/ 111 w 113"/>
                    <a:gd name="T17" fmla="*/ 25 h 34"/>
                    <a:gd name="T18" fmla="*/ 94 w 113"/>
                    <a:gd name="T19" fmla="*/ 25 h 34"/>
                    <a:gd name="T20" fmla="*/ 79 w 113"/>
                    <a:gd name="T21" fmla="*/ 24 h 34"/>
                    <a:gd name="T22" fmla="*/ 61 w 113"/>
                    <a:gd name="T23" fmla="*/ 18 h 34"/>
                    <a:gd name="T24" fmla="*/ 49 w 113"/>
                    <a:gd name="T25" fmla="*/ 11 h 34"/>
                    <a:gd name="T26" fmla="*/ 36 w 113"/>
                    <a:gd name="T27" fmla="*/ 0 h 34"/>
                    <a:gd name="T28" fmla="*/ 23 w 113"/>
                    <a:gd name="T29" fmla="*/ 3 h 34"/>
                    <a:gd name="T30" fmla="*/ 0 w 113"/>
                    <a:gd name="T31" fmla="*/ 4 h 3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3"/>
                    <a:gd name="T49" fmla="*/ 0 h 34"/>
                    <a:gd name="T50" fmla="*/ 113 w 113"/>
                    <a:gd name="T51" fmla="*/ 34 h 3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3" h="34">
                      <a:moveTo>
                        <a:pt x="0" y="4"/>
                      </a:moveTo>
                      <a:lnTo>
                        <a:pt x="13" y="19"/>
                      </a:lnTo>
                      <a:lnTo>
                        <a:pt x="28" y="19"/>
                      </a:lnTo>
                      <a:lnTo>
                        <a:pt x="39" y="21"/>
                      </a:lnTo>
                      <a:lnTo>
                        <a:pt x="50" y="27"/>
                      </a:lnTo>
                      <a:lnTo>
                        <a:pt x="64" y="30"/>
                      </a:lnTo>
                      <a:lnTo>
                        <a:pt x="90" y="33"/>
                      </a:lnTo>
                      <a:lnTo>
                        <a:pt x="112" y="32"/>
                      </a:lnTo>
                      <a:lnTo>
                        <a:pt x="111" y="25"/>
                      </a:lnTo>
                      <a:lnTo>
                        <a:pt x="94" y="25"/>
                      </a:lnTo>
                      <a:lnTo>
                        <a:pt x="79" y="24"/>
                      </a:lnTo>
                      <a:lnTo>
                        <a:pt x="61" y="18"/>
                      </a:lnTo>
                      <a:lnTo>
                        <a:pt x="49" y="11"/>
                      </a:lnTo>
                      <a:lnTo>
                        <a:pt x="36" y="0"/>
                      </a:lnTo>
                      <a:lnTo>
                        <a:pt x="23" y="3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" name="Freeform 1710">
                  <a:extLst>
                    <a:ext uri="{FF2B5EF4-FFF2-40B4-BE49-F238E27FC236}">
                      <a16:creationId xmlns:a16="http://schemas.microsoft.com/office/drawing/2014/main" id="{1DD20BE6-3645-4DD0-A150-8FD70B5C6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" y="2109"/>
                  <a:ext cx="101" cy="59"/>
                </a:xfrm>
                <a:custGeom>
                  <a:avLst/>
                  <a:gdLst>
                    <a:gd name="T0" fmla="*/ 2 w 101"/>
                    <a:gd name="T1" fmla="*/ 0 h 59"/>
                    <a:gd name="T2" fmla="*/ 12 w 101"/>
                    <a:gd name="T3" fmla="*/ 5 h 59"/>
                    <a:gd name="T4" fmla="*/ 22 w 101"/>
                    <a:gd name="T5" fmla="*/ 3 h 59"/>
                    <a:gd name="T6" fmla="*/ 32 w 101"/>
                    <a:gd name="T7" fmla="*/ 22 h 59"/>
                    <a:gd name="T8" fmla="*/ 42 w 101"/>
                    <a:gd name="T9" fmla="*/ 31 h 59"/>
                    <a:gd name="T10" fmla="*/ 63 w 101"/>
                    <a:gd name="T11" fmla="*/ 42 h 59"/>
                    <a:gd name="T12" fmla="*/ 79 w 101"/>
                    <a:gd name="T13" fmla="*/ 47 h 59"/>
                    <a:gd name="T14" fmla="*/ 92 w 101"/>
                    <a:gd name="T15" fmla="*/ 47 h 59"/>
                    <a:gd name="T16" fmla="*/ 99 w 101"/>
                    <a:gd name="T17" fmla="*/ 44 h 59"/>
                    <a:gd name="T18" fmla="*/ 100 w 101"/>
                    <a:gd name="T19" fmla="*/ 49 h 59"/>
                    <a:gd name="T20" fmla="*/ 95 w 101"/>
                    <a:gd name="T21" fmla="*/ 56 h 59"/>
                    <a:gd name="T22" fmla="*/ 76 w 101"/>
                    <a:gd name="T23" fmla="*/ 58 h 59"/>
                    <a:gd name="T24" fmla="*/ 54 w 101"/>
                    <a:gd name="T25" fmla="*/ 55 h 59"/>
                    <a:gd name="T26" fmla="*/ 38 w 101"/>
                    <a:gd name="T27" fmla="*/ 48 h 59"/>
                    <a:gd name="T28" fmla="*/ 23 w 101"/>
                    <a:gd name="T29" fmla="*/ 36 h 59"/>
                    <a:gd name="T30" fmla="*/ 20 w 101"/>
                    <a:gd name="T31" fmla="*/ 30 h 59"/>
                    <a:gd name="T32" fmla="*/ 12 w 101"/>
                    <a:gd name="T33" fmla="*/ 26 h 59"/>
                    <a:gd name="T34" fmla="*/ 1 w 101"/>
                    <a:gd name="T35" fmla="*/ 23 h 59"/>
                    <a:gd name="T36" fmla="*/ 0 w 101"/>
                    <a:gd name="T37" fmla="*/ 13 h 59"/>
                    <a:gd name="T38" fmla="*/ 2 w 101"/>
                    <a:gd name="T39" fmla="*/ 0 h 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1"/>
                    <a:gd name="T61" fmla="*/ 0 h 59"/>
                    <a:gd name="T62" fmla="*/ 101 w 101"/>
                    <a:gd name="T63" fmla="*/ 59 h 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1" h="59">
                      <a:moveTo>
                        <a:pt x="2" y="0"/>
                      </a:moveTo>
                      <a:lnTo>
                        <a:pt x="12" y="5"/>
                      </a:lnTo>
                      <a:lnTo>
                        <a:pt x="22" y="3"/>
                      </a:lnTo>
                      <a:lnTo>
                        <a:pt x="32" y="22"/>
                      </a:lnTo>
                      <a:lnTo>
                        <a:pt x="42" y="31"/>
                      </a:lnTo>
                      <a:lnTo>
                        <a:pt x="63" y="42"/>
                      </a:lnTo>
                      <a:lnTo>
                        <a:pt x="79" y="47"/>
                      </a:lnTo>
                      <a:lnTo>
                        <a:pt x="92" y="47"/>
                      </a:lnTo>
                      <a:lnTo>
                        <a:pt x="99" y="44"/>
                      </a:lnTo>
                      <a:lnTo>
                        <a:pt x="100" y="49"/>
                      </a:lnTo>
                      <a:lnTo>
                        <a:pt x="95" y="56"/>
                      </a:lnTo>
                      <a:lnTo>
                        <a:pt x="76" y="58"/>
                      </a:lnTo>
                      <a:lnTo>
                        <a:pt x="54" y="55"/>
                      </a:lnTo>
                      <a:lnTo>
                        <a:pt x="38" y="48"/>
                      </a:lnTo>
                      <a:lnTo>
                        <a:pt x="23" y="36"/>
                      </a:lnTo>
                      <a:lnTo>
                        <a:pt x="20" y="30"/>
                      </a:lnTo>
                      <a:lnTo>
                        <a:pt x="12" y="26"/>
                      </a:lnTo>
                      <a:lnTo>
                        <a:pt x="1" y="23"/>
                      </a:lnTo>
                      <a:lnTo>
                        <a:pt x="0" y="13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9" name="Freeform 1711">
                <a:extLst>
                  <a:ext uri="{FF2B5EF4-FFF2-40B4-BE49-F238E27FC236}">
                    <a16:creationId xmlns:a16="http://schemas.microsoft.com/office/drawing/2014/main" id="{DBA59B1D-086F-458E-B515-F391C24FF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297"/>
                <a:ext cx="274" cy="812"/>
              </a:xfrm>
              <a:custGeom>
                <a:avLst/>
                <a:gdLst>
                  <a:gd name="T0" fmla="*/ 166004 w 110"/>
                  <a:gd name="T1" fmla="*/ 0 h 507"/>
                  <a:gd name="T2" fmla="*/ 1004865 w 110"/>
                  <a:gd name="T3" fmla="*/ 1257 h 507"/>
                  <a:gd name="T4" fmla="*/ 948501 w 110"/>
                  <a:gd name="T5" fmla="*/ 12119 h 507"/>
                  <a:gd name="T6" fmla="*/ 837239 w 110"/>
                  <a:gd name="T7" fmla="*/ 21436 h 507"/>
                  <a:gd name="T8" fmla="*/ 752666 w 110"/>
                  <a:gd name="T9" fmla="*/ 31897 h 507"/>
                  <a:gd name="T10" fmla="*/ 690829 w 110"/>
                  <a:gd name="T11" fmla="*/ 40815 h 507"/>
                  <a:gd name="T12" fmla="*/ 642099 w 110"/>
                  <a:gd name="T13" fmla="*/ 49516 h 507"/>
                  <a:gd name="T14" fmla="*/ 616493 w 110"/>
                  <a:gd name="T15" fmla="*/ 56139 h 507"/>
                  <a:gd name="T16" fmla="*/ 358713 w 110"/>
                  <a:gd name="T17" fmla="*/ 56108 h 507"/>
                  <a:gd name="T18" fmla="*/ 118415 w 110"/>
                  <a:gd name="T19" fmla="*/ 55179 h 507"/>
                  <a:gd name="T20" fmla="*/ 36843 w 110"/>
                  <a:gd name="T21" fmla="*/ 43180 h 507"/>
                  <a:gd name="T22" fmla="*/ 0 w 110"/>
                  <a:gd name="T23" fmla="*/ 36751 h 507"/>
                  <a:gd name="T24" fmla="*/ 74294 w 110"/>
                  <a:gd name="T25" fmla="*/ 27767 h 507"/>
                  <a:gd name="T26" fmla="*/ 129268 w 110"/>
                  <a:gd name="T27" fmla="*/ 19632 h 507"/>
                  <a:gd name="T28" fmla="*/ 185060 w 110"/>
                  <a:gd name="T29" fmla="*/ 14416 h 507"/>
                  <a:gd name="T30" fmla="*/ 220749 w 110"/>
                  <a:gd name="T31" fmla="*/ 10699 h 507"/>
                  <a:gd name="T32" fmla="*/ 220749 w 110"/>
                  <a:gd name="T33" fmla="*/ 6783 h 507"/>
                  <a:gd name="T34" fmla="*/ 228598 w 110"/>
                  <a:gd name="T35" fmla="*/ 4034 h 507"/>
                  <a:gd name="T36" fmla="*/ 166004 w 110"/>
                  <a:gd name="T37" fmla="*/ 0 h 5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0"/>
                  <a:gd name="T58" fmla="*/ 0 h 507"/>
                  <a:gd name="T59" fmla="*/ 110 w 110"/>
                  <a:gd name="T60" fmla="*/ 507 h 5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0" h="507">
                    <a:moveTo>
                      <a:pt x="18" y="0"/>
                    </a:moveTo>
                    <a:lnTo>
                      <a:pt x="109" y="11"/>
                    </a:lnTo>
                    <a:lnTo>
                      <a:pt x="103" y="109"/>
                    </a:lnTo>
                    <a:lnTo>
                      <a:pt x="91" y="193"/>
                    </a:lnTo>
                    <a:lnTo>
                      <a:pt x="82" y="287"/>
                    </a:lnTo>
                    <a:lnTo>
                      <a:pt x="75" y="368"/>
                    </a:lnTo>
                    <a:lnTo>
                      <a:pt x="70" y="446"/>
                    </a:lnTo>
                    <a:lnTo>
                      <a:pt x="67" y="506"/>
                    </a:lnTo>
                    <a:lnTo>
                      <a:pt x="39" y="505"/>
                    </a:lnTo>
                    <a:lnTo>
                      <a:pt x="13" y="497"/>
                    </a:lnTo>
                    <a:lnTo>
                      <a:pt x="4" y="389"/>
                    </a:lnTo>
                    <a:lnTo>
                      <a:pt x="0" y="331"/>
                    </a:lnTo>
                    <a:lnTo>
                      <a:pt x="8" y="250"/>
                    </a:lnTo>
                    <a:lnTo>
                      <a:pt x="14" y="177"/>
                    </a:lnTo>
                    <a:lnTo>
                      <a:pt x="20" y="130"/>
                    </a:lnTo>
                    <a:lnTo>
                      <a:pt x="24" y="96"/>
                    </a:lnTo>
                    <a:lnTo>
                      <a:pt x="24" y="61"/>
                    </a:lnTo>
                    <a:lnTo>
                      <a:pt x="25" y="3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9EB9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1712">
                <a:extLst>
                  <a:ext uri="{FF2B5EF4-FFF2-40B4-BE49-F238E27FC236}">
                    <a16:creationId xmlns:a16="http://schemas.microsoft.com/office/drawing/2014/main" id="{6CCB9468-C75A-4131-9BC5-7BF425FDA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313"/>
                <a:ext cx="221" cy="786"/>
              </a:xfrm>
              <a:custGeom>
                <a:avLst/>
                <a:gdLst>
                  <a:gd name="T0" fmla="*/ 391721 w 89"/>
                  <a:gd name="T1" fmla="*/ 0 h 491"/>
                  <a:gd name="T2" fmla="*/ 786519 w 89"/>
                  <a:gd name="T3" fmla="*/ 138 h 491"/>
                  <a:gd name="T4" fmla="*/ 703714 w 89"/>
                  <a:gd name="T5" fmla="*/ 8624 h 491"/>
                  <a:gd name="T6" fmla="*/ 571091 w 89"/>
                  <a:gd name="T7" fmla="*/ 17894 h 491"/>
                  <a:gd name="T8" fmla="*/ 401592 w 89"/>
                  <a:gd name="T9" fmla="*/ 25861 h 491"/>
                  <a:gd name="T10" fmla="*/ 312025 w 89"/>
                  <a:gd name="T11" fmla="*/ 34029 h 491"/>
                  <a:gd name="T12" fmla="*/ 232792 w 89"/>
                  <a:gd name="T13" fmla="*/ 40115 h 491"/>
                  <a:gd name="T14" fmla="*/ 150297 w 89"/>
                  <a:gd name="T15" fmla="*/ 47221 h 491"/>
                  <a:gd name="T16" fmla="*/ 114128 w 89"/>
                  <a:gd name="T17" fmla="*/ 52472 h 491"/>
                  <a:gd name="T18" fmla="*/ 0 w 89"/>
                  <a:gd name="T19" fmla="*/ 54117 h 491"/>
                  <a:gd name="T20" fmla="*/ 72235 w 89"/>
                  <a:gd name="T21" fmla="*/ 42516 h 491"/>
                  <a:gd name="T22" fmla="*/ 132655 w 89"/>
                  <a:gd name="T23" fmla="*/ 33302 h 491"/>
                  <a:gd name="T24" fmla="*/ 169447 w 89"/>
                  <a:gd name="T25" fmla="*/ 24790 h 491"/>
                  <a:gd name="T26" fmla="*/ 222532 w 89"/>
                  <a:gd name="T27" fmla="*/ 18742 h 491"/>
                  <a:gd name="T28" fmla="*/ 275955 w 89"/>
                  <a:gd name="T29" fmla="*/ 12856 h 491"/>
                  <a:gd name="T30" fmla="*/ 319561 w 89"/>
                  <a:gd name="T31" fmla="*/ 6467 h 491"/>
                  <a:gd name="T32" fmla="*/ 391721 w 89"/>
                  <a:gd name="T33" fmla="*/ 0 h 4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491"/>
                  <a:gd name="T53" fmla="*/ 89 w 89"/>
                  <a:gd name="T54" fmla="*/ 491 h 4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491">
                    <a:moveTo>
                      <a:pt x="44" y="0"/>
                    </a:moveTo>
                    <a:lnTo>
                      <a:pt x="88" y="1"/>
                    </a:lnTo>
                    <a:lnTo>
                      <a:pt x="79" y="78"/>
                    </a:lnTo>
                    <a:lnTo>
                      <a:pt x="64" y="162"/>
                    </a:lnTo>
                    <a:lnTo>
                      <a:pt x="45" y="234"/>
                    </a:lnTo>
                    <a:lnTo>
                      <a:pt x="35" y="308"/>
                    </a:lnTo>
                    <a:lnTo>
                      <a:pt x="26" y="363"/>
                    </a:lnTo>
                    <a:lnTo>
                      <a:pt x="17" y="427"/>
                    </a:lnTo>
                    <a:lnTo>
                      <a:pt x="13" y="475"/>
                    </a:lnTo>
                    <a:lnTo>
                      <a:pt x="0" y="490"/>
                    </a:lnTo>
                    <a:lnTo>
                      <a:pt x="8" y="385"/>
                    </a:lnTo>
                    <a:lnTo>
                      <a:pt x="15" y="301"/>
                    </a:lnTo>
                    <a:lnTo>
                      <a:pt x="19" y="224"/>
                    </a:lnTo>
                    <a:lnTo>
                      <a:pt x="25" y="170"/>
                    </a:lnTo>
                    <a:lnTo>
                      <a:pt x="31" y="116"/>
                    </a:lnTo>
                    <a:lnTo>
                      <a:pt x="36" y="5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9EB9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1" name="Group 1713">
                <a:extLst>
                  <a:ext uri="{FF2B5EF4-FFF2-40B4-BE49-F238E27FC236}">
                    <a16:creationId xmlns:a16="http://schemas.microsoft.com/office/drawing/2014/main" id="{D8FF80CF-DCCC-4C39-B089-CF8A06BE7E1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268"/>
                <a:ext cx="797" cy="1150"/>
                <a:chOff x="0" y="268"/>
                <a:chExt cx="797" cy="1150"/>
              </a:xfrm>
            </p:grpSpPr>
            <p:sp>
              <p:nvSpPr>
                <p:cNvPr id="22" name="AutoShape 1714">
                  <a:extLst>
                    <a:ext uri="{FF2B5EF4-FFF2-40B4-BE49-F238E27FC236}">
                      <a16:creationId xmlns:a16="http://schemas.microsoft.com/office/drawing/2014/main" id="{3D636D6B-164B-46E8-BF2A-40A846E0869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268"/>
                  <a:ext cx="797" cy="1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Freeform 1715">
                  <a:extLst>
                    <a:ext uri="{FF2B5EF4-FFF2-40B4-BE49-F238E27FC236}">
                      <a16:creationId xmlns:a16="http://schemas.microsoft.com/office/drawing/2014/main" id="{36ABDDE2-C193-413D-8104-5029D692D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" y="269"/>
                  <a:ext cx="221" cy="672"/>
                </a:xfrm>
                <a:custGeom>
                  <a:avLst/>
                  <a:gdLst>
                    <a:gd name="T0" fmla="*/ 0 w 443"/>
                    <a:gd name="T1" fmla="*/ 2 h 1344"/>
                    <a:gd name="T2" fmla="*/ 0 w 443"/>
                    <a:gd name="T3" fmla="*/ 2 h 1344"/>
                    <a:gd name="T4" fmla="*/ 0 w 443"/>
                    <a:gd name="T5" fmla="*/ 0 h 1344"/>
                    <a:gd name="T6" fmla="*/ 0 w 443"/>
                    <a:gd name="T7" fmla="*/ 0 h 1344"/>
                    <a:gd name="T8" fmla="*/ 0 w 443"/>
                    <a:gd name="T9" fmla="*/ 2 h 1344"/>
                    <a:gd name="T10" fmla="*/ 0 w 443"/>
                    <a:gd name="T11" fmla="*/ 2 h 1344"/>
                    <a:gd name="T12" fmla="*/ 0 w 443"/>
                    <a:gd name="T13" fmla="*/ 2 h 1344"/>
                    <a:gd name="T14" fmla="*/ 0 w 443"/>
                    <a:gd name="T15" fmla="*/ 2 h 1344"/>
                    <a:gd name="T16" fmla="*/ 0 w 443"/>
                    <a:gd name="T17" fmla="*/ 2 h 1344"/>
                    <a:gd name="T18" fmla="*/ 0 w 443"/>
                    <a:gd name="T19" fmla="*/ 2 h 1344"/>
                    <a:gd name="T20" fmla="*/ 0 w 443"/>
                    <a:gd name="T21" fmla="*/ 2 h 1344"/>
                    <a:gd name="T22" fmla="*/ 0 w 443"/>
                    <a:gd name="T23" fmla="*/ 2 h 1344"/>
                    <a:gd name="T24" fmla="*/ 0 w 443"/>
                    <a:gd name="T25" fmla="*/ 2 h 1344"/>
                    <a:gd name="T26" fmla="*/ 0 w 443"/>
                    <a:gd name="T27" fmla="*/ 2 h 1344"/>
                    <a:gd name="T28" fmla="*/ 0 w 443"/>
                    <a:gd name="T29" fmla="*/ 2 h 1344"/>
                    <a:gd name="T30" fmla="*/ 0 w 443"/>
                    <a:gd name="T31" fmla="*/ 2 h 1344"/>
                    <a:gd name="T32" fmla="*/ 0 w 443"/>
                    <a:gd name="T33" fmla="*/ 2 h 1344"/>
                    <a:gd name="T34" fmla="*/ 0 w 443"/>
                    <a:gd name="T35" fmla="*/ 2 h 1344"/>
                    <a:gd name="T36" fmla="*/ 0 w 443"/>
                    <a:gd name="T37" fmla="*/ 2 h 1344"/>
                    <a:gd name="T38" fmla="*/ 0 w 443"/>
                    <a:gd name="T39" fmla="*/ 2 h 1344"/>
                    <a:gd name="T40" fmla="*/ 0 w 443"/>
                    <a:gd name="T41" fmla="*/ 2 h 1344"/>
                    <a:gd name="T42" fmla="*/ 0 w 443"/>
                    <a:gd name="T43" fmla="*/ 2 h 1344"/>
                    <a:gd name="T44" fmla="*/ 0 w 443"/>
                    <a:gd name="T45" fmla="*/ 2 h 1344"/>
                    <a:gd name="T46" fmla="*/ 0 w 443"/>
                    <a:gd name="T47" fmla="*/ 2 h 1344"/>
                    <a:gd name="T48" fmla="*/ 0 w 443"/>
                    <a:gd name="T49" fmla="*/ 2 h 1344"/>
                    <a:gd name="T50" fmla="*/ 0 w 443"/>
                    <a:gd name="T51" fmla="*/ 2 h 1344"/>
                    <a:gd name="T52" fmla="*/ 0 w 443"/>
                    <a:gd name="T53" fmla="*/ 2 h 13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43"/>
                    <a:gd name="T82" fmla="*/ 0 h 1344"/>
                    <a:gd name="T83" fmla="*/ 443 w 443"/>
                    <a:gd name="T84" fmla="*/ 1344 h 13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43" h="1344">
                      <a:moveTo>
                        <a:pt x="443" y="1032"/>
                      </a:moveTo>
                      <a:lnTo>
                        <a:pt x="115" y="1032"/>
                      </a:lnTo>
                      <a:lnTo>
                        <a:pt x="115" y="0"/>
                      </a:lnTo>
                      <a:lnTo>
                        <a:pt x="0" y="0"/>
                      </a:lnTo>
                      <a:lnTo>
                        <a:pt x="0" y="1077"/>
                      </a:lnTo>
                      <a:lnTo>
                        <a:pt x="0" y="1082"/>
                      </a:lnTo>
                      <a:lnTo>
                        <a:pt x="0" y="1095"/>
                      </a:lnTo>
                      <a:lnTo>
                        <a:pt x="1" y="1111"/>
                      </a:lnTo>
                      <a:lnTo>
                        <a:pt x="5" y="1124"/>
                      </a:lnTo>
                      <a:lnTo>
                        <a:pt x="10" y="1134"/>
                      </a:lnTo>
                      <a:lnTo>
                        <a:pt x="17" y="1143"/>
                      </a:lnTo>
                      <a:lnTo>
                        <a:pt x="24" y="1150"/>
                      </a:lnTo>
                      <a:lnTo>
                        <a:pt x="27" y="1153"/>
                      </a:lnTo>
                      <a:lnTo>
                        <a:pt x="52" y="1172"/>
                      </a:lnTo>
                      <a:lnTo>
                        <a:pt x="53" y="1178"/>
                      </a:lnTo>
                      <a:lnTo>
                        <a:pt x="58" y="1191"/>
                      </a:lnTo>
                      <a:lnTo>
                        <a:pt x="68" y="1204"/>
                      </a:lnTo>
                      <a:lnTo>
                        <a:pt x="85" y="1214"/>
                      </a:lnTo>
                      <a:lnTo>
                        <a:pt x="104" y="1217"/>
                      </a:lnTo>
                      <a:lnTo>
                        <a:pt x="113" y="1216"/>
                      </a:lnTo>
                      <a:lnTo>
                        <a:pt x="118" y="1215"/>
                      </a:lnTo>
                      <a:lnTo>
                        <a:pt x="119" y="1214"/>
                      </a:lnTo>
                      <a:lnTo>
                        <a:pt x="443" y="1344"/>
                      </a:lnTo>
                      <a:lnTo>
                        <a:pt x="443" y="1173"/>
                      </a:lnTo>
                      <a:lnTo>
                        <a:pt x="254" y="1102"/>
                      </a:lnTo>
                      <a:lnTo>
                        <a:pt x="443" y="1102"/>
                      </a:lnTo>
                      <a:lnTo>
                        <a:pt x="443" y="103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" name="Freeform 1716">
                  <a:extLst>
                    <a:ext uri="{FF2B5EF4-FFF2-40B4-BE49-F238E27FC236}">
                      <a16:creationId xmlns:a16="http://schemas.microsoft.com/office/drawing/2014/main" id="{31BD48BE-339F-4AF9-80E1-40B9F89FE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" y="595"/>
                  <a:ext cx="63" cy="74"/>
                </a:xfrm>
                <a:custGeom>
                  <a:avLst/>
                  <a:gdLst>
                    <a:gd name="T0" fmla="*/ 1 w 126"/>
                    <a:gd name="T1" fmla="*/ 1 h 147"/>
                    <a:gd name="T2" fmla="*/ 1 w 126"/>
                    <a:gd name="T3" fmla="*/ 1 h 147"/>
                    <a:gd name="T4" fmla="*/ 1 w 126"/>
                    <a:gd name="T5" fmla="*/ 1 h 147"/>
                    <a:gd name="T6" fmla="*/ 1 w 126"/>
                    <a:gd name="T7" fmla="*/ 1 h 147"/>
                    <a:gd name="T8" fmla="*/ 1 w 126"/>
                    <a:gd name="T9" fmla="*/ 1 h 147"/>
                    <a:gd name="T10" fmla="*/ 1 w 126"/>
                    <a:gd name="T11" fmla="*/ 1 h 147"/>
                    <a:gd name="T12" fmla="*/ 1 w 126"/>
                    <a:gd name="T13" fmla="*/ 1 h 147"/>
                    <a:gd name="T14" fmla="*/ 1 w 126"/>
                    <a:gd name="T15" fmla="*/ 1 h 147"/>
                    <a:gd name="T16" fmla="*/ 1 w 126"/>
                    <a:gd name="T17" fmla="*/ 1 h 147"/>
                    <a:gd name="T18" fmla="*/ 1 w 126"/>
                    <a:gd name="T19" fmla="*/ 1 h 147"/>
                    <a:gd name="T20" fmla="*/ 1 w 126"/>
                    <a:gd name="T21" fmla="*/ 1 h 147"/>
                    <a:gd name="T22" fmla="*/ 1 w 126"/>
                    <a:gd name="T23" fmla="*/ 1 h 147"/>
                    <a:gd name="T24" fmla="*/ 1 w 126"/>
                    <a:gd name="T25" fmla="*/ 1 h 147"/>
                    <a:gd name="T26" fmla="*/ 1 w 126"/>
                    <a:gd name="T27" fmla="*/ 1 h 147"/>
                    <a:gd name="T28" fmla="*/ 1 w 126"/>
                    <a:gd name="T29" fmla="*/ 1 h 147"/>
                    <a:gd name="T30" fmla="*/ 1 w 126"/>
                    <a:gd name="T31" fmla="*/ 1 h 147"/>
                    <a:gd name="T32" fmla="*/ 1 w 126"/>
                    <a:gd name="T33" fmla="*/ 0 h 147"/>
                    <a:gd name="T34" fmla="*/ 1 w 126"/>
                    <a:gd name="T35" fmla="*/ 1 h 147"/>
                    <a:gd name="T36" fmla="*/ 1 w 126"/>
                    <a:gd name="T37" fmla="*/ 1 h 147"/>
                    <a:gd name="T38" fmla="*/ 1 w 126"/>
                    <a:gd name="T39" fmla="*/ 1 h 147"/>
                    <a:gd name="T40" fmla="*/ 1 w 126"/>
                    <a:gd name="T41" fmla="*/ 1 h 147"/>
                    <a:gd name="T42" fmla="*/ 1 w 126"/>
                    <a:gd name="T43" fmla="*/ 1 h 147"/>
                    <a:gd name="T44" fmla="*/ 1 w 126"/>
                    <a:gd name="T45" fmla="*/ 1 h 147"/>
                    <a:gd name="T46" fmla="*/ 1 w 126"/>
                    <a:gd name="T47" fmla="*/ 1 h 147"/>
                    <a:gd name="T48" fmla="*/ 0 w 126"/>
                    <a:gd name="T49" fmla="*/ 1 h 147"/>
                    <a:gd name="T50" fmla="*/ 1 w 126"/>
                    <a:gd name="T51" fmla="*/ 1 h 147"/>
                    <a:gd name="T52" fmla="*/ 1 w 126"/>
                    <a:gd name="T53" fmla="*/ 1 h 147"/>
                    <a:gd name="T54" fmla="*/ 1 w 126"/>
                    <a:gd name="T55" fmla="*/ 1 h 147"/>
                    <a:gd name="T56" fmla="*/ 1 w 126"/>
                    <a:gd name="T57" fmla="*/ 1 h 147"/>
                    <a:gd name="T58" fmla="*/ 1 w 126"/>
                    <a:gd name="T59" fmla="*/ 1 h 147"/>
                    <a:gd name="T60" fmla="*/ 1 w 126"/>
                    <a:gd name="T61" fmla="*/ 1 h 147"/>
                    <a:gd name="T62" fmla="*/ 1 w 126"/>
                    <a:gd name="T63" fmla="*/ 1 h 147"/>
                    <a:gd name="T64" fmla="*/ 1 w 126"/>
                    <a:gd name="T65" fmla="*/ 1 h 1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6"/>
                    <a:gd name="T100" fmla="*/ 0 h 147"/>
                    <a:gd name="T101" fmla="*/ 126 w 126"/>
                    <a:gd name="T102" fmla="*/ 147 h 1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6" h="147">
                      <a:moveTo>
                        <a:pt x="64" y="147"/>
                      </a:moveTo>
                      <a:lnTo>
                        <a:pt x="77" y="146"/>
                      </a:lnTo>
                      <a:lnTo>
                        <a:pt x="88" y="141"/>
                      </a:lnTo>
                      <a:lnTo>
                        <a:pt x="98" y="134"/>
                      </a:lnTo>
                      <a:lnTo>
                        <a:pt x="108" y="125"/>
                      </a:lnTo>
                      <a:lnTo>
                        <a:pt x="116" y="115"/>
                      </a:lnTo>
                      <a:lnTo>
                        <a:pt x="121" y="102"/>
                      </a:lnTo>
                      <a:lnTo>
                        <a:pt x="125" y="88"/>
                      </a:lnTo>
                      <a:lnTo>
                        <a:pt x="126" y="73"/>
                      </a:lnTo>
                      <a:lnTo>
                        <a:pt x="125" y="58"/>
                      </a:lnTo>
                      <a:lnTo>
                        <a:pt x="121" y="44"/>
                      </a:lnTo>
                      <a:lnTo>
                        <a:pt x="116" y="32"/>
                      </a:lnTo>
                      <a:lnTo>
                        <a:pt x="108" y="21"/>
                      </a:lnTo>
                      <a:lnTo>
                        <a:pt x="98" y="12"/>
                      </a:lnTo>
                      <a:lnTo>
                        <a:pt x="88" y="5"/>
                      </a:lnTo>
                      <a:lnTo>
                        <a:pt x="77" y="1"/>
                      </a:lnTo>
                      <a:lnTo>
                        <a:pt x="64" y="0"/>
                      </a:lnTo>
                      <a:lnTo>
                        <a:pt x="51" y="1"/>
                      </a:lnTo>
                      <a:lnTo>
                        <a:pt x="39" y="5"/>
                      </a:lnTo>
                      <a:lnTo>
                        <a:pt x="28" y="12"/>
                      </a:lnTo>
                      <a:lnTo>
                        <a:pt x="19" y="21"/>
                      </a:lnTo>
                      <a:lnTo>
                        <a:pt x="11" y="32"/>
                      </a:lnTo>
                      <a:lnTo>
                        <a:pt x="5" y="44"/>
                      </a:lnTo>
                      <a:lnTo>
                        <a:pt x="2" y="58"/>
                      </a:lnTo>
                      <a:lnTo>
                        <a:pt x="0" y="73"/>
                      </a:lnTo>
                      <a:lnTo>
                        <a:pt x="2" y="88"/>
                      </a:lnTo>
                      <a:lnTo>
                        <a:pt x="5" y="102"/>
                      </a:lnTo>
                      <a:lnTo>
                        <a:pt x="11" y="115"/>
                      </a:lnTo>
                      <a:lnTo>
                        <a:pt x="19" y="125"/>
                      </a:lnTo>
                      <a:lnTo>
                        <a:pt x="28" y="134"/>
                      </a:lnTo>
                      <a:lnTo>
                        <a:pt x="39" y="141"/>
                      </a:lnTo>
                      <a:lnTo>
                        <a:pt x="51" y="146"/>
                      </a:lnTo>
                      <a:lnTo>
                        <a:pt x="64" y="147"/>
                      </a:lnTo>
                      <a:close/>
                    </a:path>
                  </a:pathLst>
                </a:custGeom>
                <a:solidFill>
                  <a:srgbClr val="F7E0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" name="Freeform 1717">
                  <a:extLst>
                    <a:ext uri="{FF2B5EF4-FFF2-40B4-BE49-F238E27FC236}">
                      <a16:creationId xmlns:a16="http://schemas.microsoft.com/office/drawing/2014/main" id="{53436E8F-3BE0-4E57-BDA3-B2E862284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" y="1069"/>
                  <a:ext cx="337" cy="348"/>
                </a:xfrm>
                <a:custGeom>
                  <a:avLst/>
                  <a:gdLst>
                    <a:gd name="T0" fmla="*/ 1 w 674"/>
                    <a:gd name="T1" fmla="*/ 0 h 696"/>
                    <a:gd name="T2" fmla="*/ 1 w 674"/>
                    <a:gd name="T3" fmla="*/ 1 h 696"/>
                    <a:gd name="T4" fmla="*/ 1 w 674"/>
                    <a:gd name="T5" fmla="*/ 1 h 696"/>
                    <a:gd name="T6" fmla="*/ 1 w 674"/>
                    <a:gd name="T7" fmla="*/ 1 h 696"/>
                    <a:gd name="T8" fmla="*/ 0 w 674"/>
                    <a:gd name="T9" fmla="*/ 1 h 696"/>
                    <a:gd name="T10" fmla="*/ 1 w 674"/>
                    <a:gd name="T11" fmla="*/ 1 h 696"/>
                    <a:gd name="T12" fmla="*/ 1 w 674"/>
                    <a:gd name="T13" fmla="*/ 1 h 696"/>
                    <a:gd name="T14" fmla="*/ 1 w 674"/>
                    <a:gd name="T15" fmla="*/ 1 h 696"/>
                    <a:gd name="T16" fmla="*/ 1 w 674"/>
                    <a:gd name="T17" fmla="*/ 1 h 696"/>
                    <a:gd name="T18" fmla="*/ 1 w 674"/>
                    <a:gd name="T19" fmla="*/ 1 h 696"/>
                    <a:gd name="T20" fmla="*/ 1 w 674"/>
                    <a:gd name="T21" fmla="*/ 1 h 696"/>
                    <a:gd name="T22" fmla="*/ 1 w 674"/>
                    <a:gd name="T23" fmla="*/ 1 h 696"/>
                    <a:gd name="T24" fmla="*/ 1 w 674"/>
                    <a:gd name="T25" fmla="*/ 1 h 696"/>
                    <a:gd name="T26" fmla="*/ 1 w 674"/>
                    <a:gd name="T27" fmla="*/ 1 h 696"/>
                    <a:gd name="T28" fmla="*/ 1 w 674"/>
                    <a:gd name="T29" fmla="*/ 1 h 696"/>
                    <a:gd name="T30" fmla="*/ 1 w 674"/>
                    <a:gd name="T31" fmla="*/ 1 h 696"/>
                    <a:gd name="T32" fmla="*/ 1 w 674"/>
                    <a:gd name="T33" fmla="*/ 0 h 6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4"/>
                    <a:gd name="T52" fmla="*/ 0 h 696"/>
                    <a:gd name="T53" fmla="*/ 674 w 674"/>
                    <a:gd name="T54" fmla="*/ 696 h 6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4" h="696">
                      <a:moveTo>
                        <a:pt x="33" y="0"/>
                      </a:moveTo>
                      <a:lnTo>
                        <a:pt x="27" y="16"/>
                      </a:lnTo>
                      <a:lnTo>
                        <a:pt x="17" y="59"/>
                      </a:lnTo>
                      <a:lnTo>
                        <a:pt x="5" y="113"/>
                      </a:lnTo>
                      <a:lnTo>
                        <a:pt x="0" y="167"/>
                      </a:lnTo>
                      <a:lnTo>
                        <a:pt x="3" y="222"/>
                      </a:lnTo>
                      <a:lnTo>
                        <a:pt x="10" y="279"/>
                      </a:lnTo>
                      <a:lnTo>
                        <a:pt x="19" y="329"/>
                      </a:lnTo>
                      <a:lnTo>
                        <a:pt x="26" y="364"/>
                      </a:lnTo>
                      <a:lnTo>
                        <a:pt x="26" y="429"/>
                      </a:lnTo>
                      <a:lnTo>
                        <a:pt x="19" y="541"/>
                      </a:lnTo>
                      <a:lnTo>
                        <a:pt x="11" y="649"/>
                      </a:lnTo>
                      <a:lnTo>
                        <a:pt x="8" y="696"/>
                      </a:lnTo>
                      <a:lnTo>
                        <a:pt x="674" y="696"/>
                      </a:lnTo>
                      <a:lnTo>
                        <a:pt x="637" y="208"/>
                      </a:lnTo>
                      <a:lnTo>
                        <a:pt x="439" y="3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EB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" name="Freeform 1718">
                  <a:extLst>
                    <a:ext uri="{FF2B5EF4-FFF2-40B4-BE49-F238E27FC236}">
                      <a16:creationId xmlns:a16="http://schemas.microsoft.com/office/drawing/2014/main" id="{4AAB1E93-CC76-4A32-985D-3A77BFABA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" y="543"/>
                  <a:ext cx="403" cy="551"/>
                </a:xfrm>
                <a:custGeom>
                  <a:avLst/>
                  <a:gdLst>
                    <a:gd name="T0" fmla="*/ 1 w 805"/>
                    <a:gd name="T1" fmla="*/ 1 h 1101"/>
                    <a:gd name="T2" fmla="*/ 1 w 805"/>
                    <a:gd name="T3" fmla="*/ 1 h 1101"/>
                    <a:gd name="T4" fmla="*/ 1 w 805"/>
                    <a:gd name="T5" fmla="*/ 1 h 1101"/>
                    <a:gd name="T6" fmla="*/ 1 w 805"/>
                    <a:gd name="T7" fmla="*/ 1 h 1101"/>
                    <a:gd name="T8" fmla="*/ 1 w 805"/>
                    <a:gd name="T9" fmla="*/ 1 h 1101"/>
                    <a:gd name="T10" fmla="*/ 1 w 805"/>
                    <a:gd name="T11" fmla="*/ 1 h 1101"/>
                    <a:gd name="T12" fmla="*/ 1 w 805"/>
                    <a:gd name="T13" fmla="*/ 1 h 1101"/>
                    <a:gd name="T14" fmla="*/ 1 w 805"/>
                    <a:gd name="T15" fmla="*/ 1 h 1101"/>
                    <a:gd name="T16" fmla="*/ 1 w 805"/>
                    <a:gd name="T17" fmla="*/ 1 h 1101"/>
                    <a:gd name="T18" fmla="*/ 1 w 805"/>
                    <a:gd name="T19" fmla="*/ 1 h 1101"/>
                    <a:gd name="T20" fmla="*/ 1 w 805"/>
                    <a:gd name="T21" fmla="*/ 1 h 1101"/>
                    <a:gd name="T22" fmla="*/ 1 w 805"/>
                    <a:gd name="T23" fmla="*/ 1 h 1101"/>
                    <a:gd name="T24" fmla="*/ 1 w 805"/>
                    <a:gd name="T25" fmla="*/ 1 h 1101"/>
                    <a:gd name="T26" fmla="*/ 1 w 805"/>
                    <a:gd name="T27" fmla="*/ 2 h 1101"/>
                    <a:gd name="T28" fmla="*/ 1 w 805"/>
                    <a:gd name="T29" fmla="*/ 2 h 1101"/>
                    <a:gd name="T30" fmla="*/ 1 w 805"/>
                    <a:gd name="T31" fmla="*/ 2 h 1101"/>
                    <a:gd name="T32" fmla="*/ 1 w 805"/>
                    <a:gd name="T33" fmla="*/ 2 h 1101"/>
                    <a:gd name="T34" fmla="*/ 1 w 805"/>
                    <a:gd name="T35" fmla="*/ 2 h 1101"/>
                    <a:gd name="T36" fmla="*/ 1 w 805"/>
                    <a:gd name="T37" fmla="*/ 2 h 1101"/>
                    <a:gd name="T38" fmla="*/ 1 w 805"/>
                    <a:gd name="T39" fmla="*/ 2 h 1101"/>
                    <a:gd name="T40" fmla="*/ 1 w 805"/>
                    <a:gd name="T41" fmla="*/ 2 h 1101"/>
                    <a:gd name="T42" fmla="*/ 1 w 805"/>
                    <a:gd name="T43" fmla="*/ 2 h 1101"/>
                    <a:gd name="T44" fmla="*/ 1 w 805"/>
                    <a:gd name="T45" fmla="*/ 2 h 1101"/>
                    <a:gd name="T46" fmla="*/ 1 w 805"/>
                    <a:gd name="T47" fmla="*/ 2 h 1101"/>
                    <a:gd name="T48" fmla="*/ 1 w 805"/>
                    <a:gd name="T49" fmla="*/ 2 h 1101"/>
                    <a:gd name="T50" fmla="*/ 1 w 805"/>
                    <a:gd name="T51" fmla="*/ 1 h 1101"/>
                    <a:gd name="T52" fmla="*/ 1 w 805"/>
                    <a:gd name="T53" fmla="*/ 1 h 1101"/>
                    <a:gd name="T54" fmla="*/ 1 w 805"/>
                    <a:gd name="T55" fmla="*/ 1 h 1101"/>
                    <a:gd name="T56" fmla="*/ 1 w 805"/>
                    <a:gd name="T57" fmla="*/ 1 h 1101"/>
                    <a:gd name="T58" fmla="*/ 1 w 805"/>
                    <a:gd name="T59" fmla="*/ 1 h 1101"/>
                    <a:gd name="T60" fmla="*/ 1 w 805"/>
                    <a:gd name="T61" fmla="*/ 1 h 1101"/>
                    <a:gd name="T62" fmla="*/ 1 w 805"/>
                    <a:gd name="T63" fmla="*/ 1 h 1101"/>
                    <a:gd name="T64" fmla="*/ 1 w 805"/>
                    <a:gd name="T65" fmla="*/ 1 h 1101"/>
                    <a:gd name="T66" fmla="*/ 1 w 805"/>
                    <a:gd name="T67" fmla="*/ 1 h 1101"/>
                    <a:gd name="T68" fmla="*/ 1 w 805"/>
                    <a:gd name="T69" fmla="*/ 1 h 1101"/>
                    <a:gd name="T70" fmla="*/ 1 w 805"/>
                    <a:gd name="T71" fmla="*/ 1 h 1101"/>
                    <a:gd name="T72" fmla="*/ 1 w 805"/>
                    <a:gd name="T73" fmla="*/ 1 h 1101"/>
                    <a:gd name="T74" fmla="*/ 1 w 805"/>
                    <a:gd name="T75" fmla="*/ 1 h 1101"/>
                    <a:gd name="T76" fmla="*/ 1 w 805"/>
                    <a:gd name="T77" fmla="*/ 1 h 1101"/>
                    <a:gd name="T78" fmla="*/ 1 w 805"/>
                    <a:gd name="T79" fmla="*/ 1 h 1101"/>
                    <a:gd name="T80" fmla="*/ 1 w 805"/>
                    <a:gd name="T81" fmla="*/ 1 h 1101"/>
                    <a:gd name="T82" fmla="*/ 1 w 805"/>
                    <a:gd name="T83" fmla="*/ 0 h 110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5"/>
                    <a:gd name="T127" fmla="*/ 0 h 1101"/>
                    <a:gd name="T128" fmla="*/ 805 w 805"/>
                    <a:gd name="T129" fmla="*/ 1101 h 110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5" h="1101">
                      <a:moveTo>
                        <a:pt x="135" y="0"/>
                      </a:moveTo>
                      <a:lnTo>
                        <a:pt x="116" y="60"/>
                      </a:lnTo>
                      <a:lnTo>
                        <a:pt x="111" y="64"/>
                      </a:lnTo>
                      <a:lnTo>
                        <a:pt x="100" y="78"/>
                      </a:lnTo>
                      <a:lnTo>
                        <a:pt x="84" y="100"/>
                      </a:lnTo>
                      <a:lnTo>
                        <a:pt x="64" y="129"/>
                      </a:lnTo>
                      <a:lnTo>
                        <a:pt x="43" y="166"/>
                      </a:lnTo>
                      <a:lnTo>
                        <a:pt x="25" y="209"/>
                      </a:lnTo>
                      <a:lnTo>
                        <a:pt x="10" y="260"/>
                      </a:lnTo>
                      <a:lnTo>
                        <a:pt x="1" y="315"/>
                      </a:lnTo>
                      <a:lnTo>
                        <a:pt x="0" y="374"/>
                      </a:lnTo>
                      <a:lnTo>
                        <a:pt x="7" y="441"/>
                      </a:lnTo>
                      <a:lnTo>
                        <a:pt x="17" y="511"/>
                      </a:lnTo>
                      <a:lnTo>
                        <a:pt x="32" y="582"/>
                      </a:lnTo>
                      <a:lnTo>
                        <a:pt x="47" y="646"/>
                      </a:lnTo>
                      <a:lnTo>
                        <a:pt x="62" y="701"/>
                      </a:lnTo>
                      <a:lnTo>
                        <a:pt x="73" y="743"/>
                      </a:lnTo>
                      <a:lnTo>
                        <a:pt x="79" y="766"/>
                      </a:lnTo>
                      <a:lnTo>
                        <a:pt x="79" y="799"/>
                      </a:lnTo>
                      <a:lnTo>
                        <a:pt x="73" y="844"/>
                      </a:lnTo>
                      <a:lnTo>
                        <a:pt x="67" y="897"/>
                      </a:lnTo>
                      <a:lnTo>
                        <a:pt x="64" y="953"/>
                      </a:lnTo>
                      <a:lnTo>
                        <a:pt x="67" y="979"/>
                      </a:lnTo>
                      <a:lnTo>
                        <a:pt x="69" y="1000"/>
                      </a:lnTo>
                      <a:lnTo>
                        <a:pt x="75" y="1014"/>
                      </a:lnTo>
                      <a:lnTo>
                        <a:pt x="80" y="1024"/>
                      </a:lnTo>
                      <a:lnTo>
                        <a:pt x="90" y="1031"/>
                      </a:lnTo>
                      <a:lnTo>
                        <a:pt x="101" y="1036"/>
                      </a:lnTo>
                      <a:lnTo>
                        <a:pt x="115" y="1040"/>
                      </a:lnTo>
                      <a:lnTo>
                        <a:pt x="131" y="1045"/>
                      </a:lnTo>
                      <a:lnTo>
                        <a:pt x="145" y="1048"/>
                      </a:lnTo>
                      <a:lnTo>
                        <a:pt x="167" y="1052"/>
                      </a:lnTo>
                      <a:lnTo>
                        <a:pt x="194" y="1055"/>
                      </a:lnTo>
                      <a:lnTo>
                        <a:pt x="229" y="1060"/>
                      </a:lnTo>
                      <a:lnTo>
                        <a:pt x="268" y="1064"/>
                      </a:lnTo>
                      <a:lnTo>
                        <a:pt x="310" y="1069"/>
                      </a:lnTo>
                      <a:lnTo>
                        <a:pt x="354" y="1074"/>
                      </a:lnTo>
                      <a:lnTo>
                        <a:pt x="398" y="1078"/>
                      </a:lnTo>
                      <a:lnTo>
                        <a:pt x="442" y="1083"/>
                      </a:lnTo>
                      <a:lnTo>
                        <a:pt x="485" y="1087"/>
                      </a:lnTo>
                      <a:lnTo>
                        <a:pt x="525" y="1091"/>
                      </a:lnTo>
                      <a:lnTo>
                        <a:pt x="561" y="1094"/>
                      </a:lnTo>
                      <a:lnTo>
                        <a:pt x="591" y="1098"/>
                      </a:lnTo>
                      <a:lnTo>
                        <a:pt x="614" y="1099"/>
                      </a:lnTo>
                      <a:lnTo>
                        <a:pt x="630" y="1101"/>
                      </a:lnTo>
                      <a:lnTo>
                        <a:pt x="637" y="1101"/>
                      </a:lnTo>
                      <a:lnTo>
                        <a:pt x="643" y="1097"/>
                      </a:lnTo>
                      <a:lnTo>
                        <a:pt x="652" y="1084"/>
                      </a:lnTo>
                      <a:lnTo>
                        <a:pt x="664" y="1067"/>
                      </a:lnTo>
                      <a:lnTo>
                        <a:pt x="676" y="1045"/>
                      </a:lnTo>
                      <a:lnTo>
                        <a:pt x="688" y="1023"/>
                      </a:lnTo>
                      <a:lnTo>
                        <a:pt x="698" y="1001"/>
                      </a:lnTo>
                      <a:lnTo>
                        <a:pt x="707" y="981"/>
                      </a:lnTo>
                      <a:lnTo>
                        <a:pt x="712" y="968"/>
                      </a:lnTo>
                      <a:lnTo>
                        <a:pt x="715" y="921"/>
                      </a:lnTo>
                      <a:lnTo>
                        <a:pt x="718" y="848"/>
                      </a:lnTo>
                      <a:lnTo>
                        <a:pt x="719" y="781"/>
                      </a:lnTo>
                      <a:lnTo>
                        <a:pt x="719" y="751"/>
                      </a:lnTo>
                      <a:lnTo>
                        <a:pt x="805" y="323"/>
                      </a:lnTo>
                      <a:lnTo>
                        <a:pt x="525" y="234"/>
                      </a:lnTo>
                      <a:lnTo>
                        <a:pt x="524" y="231"/>
                      </a:lnTo>
                      <a:lnTo>
                        <a:pt x="519" y="224"/>
                      </a:lnTo>
                      <a:lnTo>
                        <a:pt x="514" y="215"/>
                      </a:lnTo>
                      <a:lnTo>
                        <a:pt x="506" y="202"/>
                      </a:lnTo>
                      <a:lnTo>
                        <a:pt x="496" y="189"/>
                      </a:lnTo>
                      <a:lnTo>
                        <a:pt x="486" y="172"/>
                      </a:lnTo>
                      <a:lnTo>
                        <a:pt x="477" y="156"/>
                      </a:lnTo>
                      <a:lnTo>
                        <a:pt x="466" y="141"/>
                      </a:lnTo>
                      <a:lnTo>
                        <a:pt x="457" y="130"/>
                      </a:lnTo>
                      <a:lnTo>
                        <a:pt x="443" y="114"/>
                      </a:lnTo>
                      <a:lnTo>
                        <a:pt x="425" y="96"/>
                      </a:lnTo>
                      <a:lnTo>
                        <a:pt x="405" y="79"/>
                      </a:lnTo>
                      <a:lnTo>
                        <a:pt x="383" y="61"/>
                      </a:lnTo>
                      <a:lnTo>
                        <a:pt x="360" y="45"/>
                      </a:lnTo>
                      <a:lnTo>
                        <a:pt x="339" y="31"/>
                      </a:lnTo>
                      <a:lnTo>
                        <a:pt x="318" y="22"/>
                      </a:lnTo>
                      <a:lnTo>
                        <a:pt x="295" y="16"/>
                      </a:lnTo>
                      <a:lnTo>
                        <a:pt x="267" y="10"/>
                      </a:lnTo>
                      <a:lnTo>
                        <a:pt x="236" y="7"/>
                      </a:lnTo>
                      <a:lnTo>
                        <a:pt x="206" y="3"/>
                      </a:lnTo>
                      <a:lnTo>
                        <a:pt x="178" y="2"/>
                      </a:lnTo>
                      <a:lnTo>
                        <a:pt x="155" y="1"/>
                      </a:lnTo>
                      <a:lnTo>
                        <a:pt x="140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" name="Freeform 1719">
                  <a:extLst>
                    <a:ext uri="{FF2B5EF4-FFF2-40B4-BE49-F238E27FC236}">
                      <a16:creationId xmlns:a16="http://schemas.microsoft.com/office/drawing/2014/main" id="{4E5D620B-4D80-4156-8ED3-C317AF895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" y="1049"/>
                  <a:ext cx="374" cy="348"/>
                </a:xfrm>
                <a:custGeom>
                  <a:avLst/>
                  <a:gdLst>
                    <a:gd name="T0" fmla="*/ 1 w 747"/>
                    <a:gd name="T1" fmla="*/ 0 h 698"/>
                    <a:gd name="T2" fmla="*/ 0 w 747"/>
                    <a:gd name="T3" fmla="*/ 0 h 698"/>
                    <a:gd name="T4" fmla="*/ 1 w 747"/>
                    <a:gd name="T5" fmla="*/ 0 h 698"/>
                    <a:gd name="T6" fmla="*/ 1 w 747"/>
                    <a:gd name="T7" fmla="*/ 0 h 698"/>
                    <a:gd name="T8" fmla="*/ 1 w 747"/>
                    <a:gd name="T9" fmla="*/ 0 h 698"/>
                    <a:gd name="T10" fmla="*/ 1 w 747"/>
                    <a:gd name="T11" fmla="*/ 0 h 698"/>
                    <a:gd name="T12" fmla="*/ 1 w 747"/>
                    <a:gd name="T13" fmla="*/ 0 h 698"/>
                    <a:gd name="T14" fmla="*/ 1 w 747"/>
                    <a:gd name="T15" fmla="*/ 0 h 698"/>
                    <a:gd name="T16" fmla="*/ 1 w 747"/>
                    <a:gd name="T17" fmla="*/ 0 h 698"/>
                    <a:gd name="T18" fmla="*/ 1 w 747"/>
                    <a:gd name="T19" fmla="*/ 0 h 698"/>
                    <a:gd name="T20" fmla="*/ 1 w 747"/>
                    <a:gd name="T21" fmla="*/ 0 h 698"/>
                    <a:gd name="T22" fmla="*/ 1 w 747"/>
                    <a:gd name="T23" fmla="*/ 0 h 698"/>
                    <a:gd name="T24" fmla="*/ 1 w 747"/>
                    <a:gd name="T25" fmla="*/ 0 h 698"/>
                    <a:gd name="T26" fmla="*/ 1 w 747"/>
                    <a:gd name="T27" fmla="*/ 0 h 698"/>
                    <a:gd name="T28" fmla="*/ 1 w 747"/>
                    <a:gd name="T29" fmla="*/ 0 h 698"/>
                    <a:gd name="T30" fmla="*/ 1 w 747"/>
                    <a:gd name="T31" fmla="*/ 0 h 698"/>
                    <a:gd name="T32" fmla="*/ 1 w 747"/>
                    <a:gd name="T33" fmla="*/ 0 h 698"/>
                    <a:gd name="T34" fmla="*/ 1 w 747"/>
                    <a:gd name="T35" fmla="*/ 0 h 698"/>
                    <a:gd name="T36" fmla="*/ 1 w 747"/>
                    <a:gd name="T37" fmla="*/ 0 h 698"/>
                    <a:gd name="T38" fmla="*/ 1 w 747"/>
                    <a:gd name="T39" fmla="*/ 0 h 698"/>
                    <a:gd name="T40" fmla="*/ 1 w 747"/>
                    <a:gd name="T41" fmla="*/ 0 h 698"/>
                    <a:gd name="T42" fmla="*/ 1 w 747"/>
                    <a:gd name="T43" fmla="*/ 0 h 698"/>
                    <a:gd name="T44" fmla="*/ 1 w 747"/>
                    <a:gd name="T45" fmla="*/ 0 h 698"/>
                    <a:gd name="T46" fmla="*/ 1 w 747"/>
                    <a:gd name="T47" fmla="*/ 0 h 698"/>
                    <a:gd name="T48" fmla="*/ 1 w 747"/>
                    <a:gd name="T49" fmla="*/ 0 h 698"/>
                    <a:gd name="T50" fmla="*/ 1 w 747"/>
                    <a:gd name="T51" fmla="*/ 0 h 698"/>
                    <a:gd name="T52" fmla="*/ 1 w 747"/>
                    <a:gd name="T53" fmla="*/ 0 h 698"/>
                    <a:gd name="T54" fmla="*/ 1 w 747"/>
                    <a:gd name="T55" fmla="*/ 0 h 698"/>
                    <a:gd name="T56" fmla="*/ 1 w 747"/>
                    <a:gd name="T57" fmla="*/ 0 h 698"/>
                    <a:gd name="T58" fmla="*/ 1 w 747"/>
                    <a:gd name="T59" fmla="*/ 0 h 698"/>
                    <a:gd name="T60" fmla="*/ 1 w 747"/>
                    <a:gd name="T61" fmla="*/ 0 h 698"/>
                    <a:gd name="T62" fmla="*/ 1 w 747"/>
                    <a:gd name="T63" fmla="*/ 0 h 698"/>
                    <a:gd name="T64" fmla="*/ 1 w 747"/>
                    <a:gd name="T65" fmla="*/ 0 h 698"/>
                    <a:gd name="T66" fmla="*/ 1 w 747"/>
                    <a:gd name="T67" fmla="*/ 0 h 698"/>
                    <a:gd name="T68" fmla="*/ 1 w 747"/>
                    <a:gd name="T69" fmla="*/ 0 h 698"/>
                    <a:gd name="T70" fmla="*/ 1 w 747"/>
                    <a:gd name="T71" fmla="*/ 0 h 698"/>
                    <a:gd name="T72" fmla="*/ 1 w 747"/>
                    <a:gd name="T73" fmla="*/ 0 h 698"/>
                    <a:gd name="T74" fmla="*/ 1 w 747"/>
                    <a:gd name="T75" fmla="*/ 0 h 698"/>
                    <a:gd name="T76" fmla="*/ 1 w 747"/>
                    <a:gd name="T77" fmla="*/ 0 h 698"/>
                    <a:gd name="T78" fmla="*/ 1 w 747"/>
                    <a:gd name="T79" fmla="*/ 0 h 698"/>
                    <a:gd name="T80" fmla="*/ 1 w 747"/>
                    <a:gd name="T81" fmla="*/ 0 h 6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47"/>
                    <a:gd name="T124" fmla="*/ 0 h 698"/>
                    <a:gd name="T125" fmla="*/ 747 w 747"/>
                    <a:gd name="T126" fmla="*/ 698 h 69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47" h="698">
                      <a:moveTo>
                        <a:pt x="7" y="0"/>
                      </a:moveTo>
                      <a:lnTo>
                        <a:pt x="7" y="18"/>
                      </a:lnTo>
                      <a:lnTo>
                        <a:pt x="2" y="40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4" y="75"/>
                      </a:lnTo>
                      <a:lnTo>
                        <a:pt x="30" y="79"/>
                      </a:lnTo>
                      <a:lnTo>
                        <a:pt x="50" y="82"/>
                      </a:lnTo>
                      <a:lnTo>
                        <a:pt x="75" y="87"/>
                      </a:lnTo>
                      <a:lnTo>
                        <a:pt x="100" y="91"/>
                      </a:lnTo>
                      <a:lnTo>
                        <a:pt x="125" y="97"/>
                      </a:lnTo>
                      <a:lnTo>
                        <a:pt x="147" y="103"/>
                      </a:lnTo>
                      <a:lnTo>
                        <a:pt x="166" y="109"/>
                      </a:lnTo>
                      <a:lnTo>
                        <a:pt x="182" y="116"/>
                      </a:lnTo>
                      <a:lnTo>
                        <a:pt x="200" y="124"/>
                      </a:lnTo>
                      <a:lnTo>
                        <a:pt x="218" y="133"/>
                      </a:lnTo>
                      <a:lnTo>
                        <a:pt x="235" y="141"/>
                      </a:lnTo>
                      <a:lnTo>
                        <a:pt x="249" y="149"/>
                      </a:lnTo>
                      <a:lnTo>
                        <a:pt x="261" y="156"/>
                      </a:lnTo>
                      <a:lnTo>
                        <a:pt x="269" y="161"/>
                      </a:lnTo>
                      <a:lnTo>
                        <a:pt x="272" y="162"/>
                      </a:lnTo>
                      <a:lnTo>
                        <a:pt x="272" y="180"/>
                      </a:lnTo>
                      <a:lnTo>
                        <a:pt x="271" y="227"/>
                      </a:lnTo>
                      <a:lnTo>
                        <a:pt x="271" y="294"/>
                      </a:lnTo>
                      <a:lnTo>
                        <a:pt x="273" y="371"/>
                      </a:lnTo>
                      <a:lnTo>
                        <a:pt x="276" y="449"/>
                      </a:lnTo>
                      <a:lnTo>
                        <a:pt x="283" y="518"/>
                      </a:lnTo>
                      <a:lnTo>
                        <a:pt x="295" y="567"/>
                      </a:lnTo>
                      <a:lnTo>
                        <a:pt x="311" y="589"/>
                      </a:lnTo>
                      <a:lnTo>
                        <a:pt x="329" y="593"/>
                      </a:lnTo>
                      <a:lnTo>
                        <a:pt x="347" y="596"/>
                      </a:lnTo>
                      <a:lnTo>
                        <a:pt x="362" y="598"/>
                      </a:lnTo>
                      <a:lnTo>
                        <a:pt x="375" y="601"/>
                      </a:lnTo>
                      <a:lnTo>
                        <a:pt x="389" y="603"/>
                      </a:lnTo>
                      <a:lnTo>
                        <a:pt x="400" y="604"/>
                      </a:lnTo>
                      <a:lnTo>
                        <a:pt x="410" y="605"/>
                      </a:lnTo>
                      <a:lnTo>
                        <a:pt x="419" y="605"/>
                      </a:lnTo>
                      <a:lnTo>
                        <a:pt x="432" y="605"/>
                      </a:lnTo>
                      <a:lnTo>
                        <a:pt x="449" y="605"/>
                      </a:lnTo>
                      <a:lnTo>
                        <a:pt x="471" y="604"/>
                      </a:lnTo>
                      <a:lnTo>
                        <a:pt x="494" y="604"/>
                      </a:lnTo>
                      <a:lnTo>
                        <a:pt x="515" y="604"/>
                      </a:lnTo>
                      <a:lnTo>
                        <a:pt x="533" y="603"/>
                      </a:lnTo>
                      <a:lnTo>
                        <a:pt x="546" y="603"/>
                      </a:lnTo>
                      <a:lnTo>
                        <a:pt x="551" y="603"/>
                      </a:lnTo>
                      <a:lnTo>
                        <a:pt x="584" y="619"/>
                      </a:lnTo>
                      <a:lnTo>
                        <a:pt x="579" y="627"/>
                      </a:lnTo>
                      <a:lnTo>
                        <a:pt x="573" y="646"/>
                      </a:lnTo>
                      <a:lnTo>
                        <a:pt x="568" y="668"/>
                      </a:lnTo>
                      <a:lnTo>
                        <a:pt x="574" y="684"/>
                      </a:lnTo>
                      <a:lnTo>
                        <a:pt x="584" y="688"/>
                      </a:lnTo>
                      <a:lnTo>
                        <a:pt x="600" y="692"/>
                      </a:lnTo>
                      <a:lnTo>
                        <a:pt x="621" y="694"/>
                      </a:lnTo>
                      <a:lnTo>
                        <a:pt x="644" y="696"/>
                      </a:lnTo>
                      <a:lnTo>
                        <a:pt x="667" y="698"/>
                      </a:lnTo>
                      <a:lnTo>
                        <a:pt x="688" y="698"/>
                      </a:lnTo>
                      <a:lnTo>
                        <a:pt x="704" y="696"/>
                      </a:lnTo>
                      <a:lnTo>
                        <a:pt x="713" y="695"/>
                      </a:lnTo>
                      <a:lnTo>
                        <a:pt x="725" y="684"/>
                      </a:lnTo>
                      <a:lnTo>
                        <a:pt x="735" y="665"/>
                      </a:lnTo>
                      <a:lnTo>
                        <a:pt x="743" y="647"/>
                      </a:lnTo>
                      <a:lnTo>
                        <a:pt x="747" y="639"/>
                      </a:lnTo>
                      <a:lnTo>
                        <a:pt x="704" y="538"/>
                      </a:lnTo>
                      <a:lnTo>
                        <a:pt x="690" y="167"/>
                      </a:lnTo>
                      <a:lnTo>
                        <a:pt x="537" y="36"/>
                      </a:lnTo>
                      <a:lnTo>
                        <a:pt x="278" y="58"/>
                      </a:lnTo>
                      <a:lnTo>
                        <a:pt x="272" y="57"/>
                      </a:lnTo>
                      <a:lnTo>
                        <a:pt x="258" y="52"/>
                      </a:lnTo>
                      <a:lnTo>
                        <a:pt x="237" y="45"/>
                      </a:lnTo>
                      <a:lnTo>
                        <a:pt x="212" y="38"/>
                      </a:lnTo>
                      <a:lnTo>
                        <a:pt x="186" y="30"/>
                      </a:lnTo>
                      <a:lnTo>
                        <a:pt x="163" y="23"/>
                      </a:lnTo>
                      <a:lnTo>
                        <a:pt x="144" y="19"/>
                      </a:lnTo>
                      <a:lnTo>
                        <a:pt x="132" y="17"/>
                      </a:lnTo>
                      <a:lnTo>
                        <a:pt x="121" y="15"/>
                      </a:lnTo>
                      <a:lnTo>
                        <a:pt x="105" y="13"/>
                      </a:lnTo>
                      <a:lnTo>
                        <a:pt x="84" y="11"/>
                      </a:lnTo>
                      <a:lnTo>
                        <a:pt x="62" y="7"/>
                      </a:lnTo>
                      <a:lnTo>
                        <a:pt x="41" y="5"/>
                      </a:lnTo>
                      <a:lnTo>
                        <a:pt x="24" y="3"/>
                      </a:lnTo>
                      <a:lnTo>
                        <a:pt x="11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A3DB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Freeform 1720">
                  <a:extLst>
                    <a:ext uri="{FF2B5EF4-FFF2-40B4-BE49-F238E27FC236}">
                      <a16:creationId xmlns:a16="http://schemas.microsoft.com/office/drawing/2014/main" id="{30FD2CD1-01B2-4159-8584-E69C72319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399"/>
                  <a:ext cx="137" cy="150"/>
                </a:xfrm>
                <a:custGeom>
                  <a:avLst/>
                  <a:gdLst>
                    <a:gd name="T0" fmla="*/ 0 w 273"/>
                    <a:gd name="T1" fmla="*/ 1 h 299"/>
                    <a:gd name="T2" fmla="*/ 1 w 273"/>
                    <a:gd name="T3" fmla="*/ 1 h 299"/>
                    <a:gd name="T4" fmla="*/ 1 w 273"/>
                    <a:gd name="T5" fmla="*/ 1 h 299"/>
                    <a:gd name="T6" fmla="*/ 1 w 273"/>
                    <a:gd name="T7" fmla="*/ 1 h 299"/>
                    <a:gd name="T8" fmla="*/ 1 w 273"/>
                    <a:gd name="T9" fmla="*/ 1 h 299"/>
                    <a:gd name="T10" fmla="*/ 1 w 273"/>
                    <a:gd name="T11" fmla="*/ 1 h 299"/>
                    <a:gd name="T12" fmla="*/ 1 w 273"/>
                    <a:gd name="T13" fmla="*/ 1 h 299"/>
                    <a:gd name="T14" fmla="*/ 1 w 273"/>
                    <a:gd name="T15" fmla="*/ 1 h 299"/>
                    <a:gd name="T16" fmla="*/ 1 w 273"/>
                    <a:gd name="T17" fmla="*/ 1 h 299"/>
                    <a:gd name="T18" fmla="*/ 1 w 273"/>
                    <a:gd name="T19" fmla="*/ 1 h 299"/>
                    <a:gd name="T20" fmla="*/ 1 w 273"/>
                    <a:gd name="T21" fmla="*/ 1 h 299"/>
                    <a:gd name="T22" fmla="*/ 1 w 273"/>
                    <a:gd name="T23" fmla="*/ 1 h 299"/>
                    <a:gd name="T24" fmla="*/ 1 w 273"/>
                    <a:gd name="T25" fmla="*/ 1 h 299"/>
                    <a:gd name="T26" fmla="*/ 1 w 273"/>
                    <a:gd name="T27" fmla="*/ 1 h 299"/>
                    <a:gd name="T28" fmla="*/ 1 w 273"/>
                    <a:gd name="T29" fmla="*/ 1 h 299"/>
                    <a:gd name="T30" fmla="*/ 1 w 273"/>
                    <a:gd name="T31" fmla="*/ 1 h 299"/>
                    <a:gd name="T32" fmla="*/ 1 w 273"/>
                    <a:gd name="T33" fmla="*/ 1 h 299"/>
                    <a:gd name="T34" fmla="*/ 1 w 273"/>
                    <a:gd name="T35" fmla="*/ 1 h 299"/>
                    <a:gd name="T36" fmla="*/ 1 w 273"/>
                    <a:gd name="T37" fmla="*/ 1 h 299"/>
                    <a:gd name="T38" fmla="*/ 1 w 273"/>
                    <a:gd name="T39" fmla="*/ 1 h 299"/>
                    <a:gd name="T40" fmla="*/ 1 w 273"/>
                    <a:gd name="T41" fmla="*/ 1 h 299"/>
                    <a:gd name="T42" fmla="*/ 1 w 273"/>
                    <a:gd name="T43" fmla="*/ 1 h 299"/>
                    <a:gd name="T44" fmla="*/ 1 w 273"/>
                    <a:gd name="T45" fmla="*/ 1 h 299"/>
                    <a:gd name="T46" fmla="*/ 1 w 273"/>
                    <a:gd name="T47" fmla="*/ 1 h 299"/>
                    <a:gd name="T48" fmla="*/ 1 w 273"/>
                    <a:gd name="T49" fmla="*/ 1 h 299"/>
                    <a:gd name="T50" fmla="*/ 1 w 273"/>
                    <a:gd name="T51" fmla="*/ 1 h 299"/>
                    <a:gd name="T52" fmla="*/ 1 w 273"/>
                    <a:gd name="T53" fmla="*/ 1 h 299"/>
                    <a:gd name="T54" fmla="*/ 1 w 273"/>
                    <a:gd name="T55" fmla="*/ 1 h 299"/>
                    <a:gd name="T56" fmla="*/ 1 w 273"/>
                    <a:gd name="T57" fmla="*/ 1 h 299"/>
                    <a:gd name="T58" fmla="*/ 1 w 273"/>
                    <a:gd name="T59" fmla="*/ 1 h 299"/>
                    <a:gd name="T60" fmla="*/ 1 w 273"/>
                    <a:gd name="T61" fmla="*/ 1 h 299"/>
                    <a:gd name="T62" fmla="*/ 1 w 273"/>
                    <a:gd name="T63" fmla="*/ 1 h 299"/>
                    <a:gd name="T64" fmla="*/ 1 w 273"/>
                    <a:gd name="T65" fmla="*/ 1 h 299"/>
                    <a:gd name="T66" fmla="*/ 1 w 273"/>
                    <a:gd name="T67" fmla="*/ 1 h 299"/>
                    <a:gd name="T68" fmla="*/ 1 w 273"/>
                    <a:gd name="T69" fmla="*/ 1 h 299"/>
                    <a:gd name="T70" fmla="*/ 1 w 273"/>
                    <a:gd name="T71" fmla="*/ 1 h 299"/>
                    <a:gd name="T72" fmla="*/ 1 w 273"/>
                    <a:gd name="T73" fmla="*/ 1 h 299"/>
                    <a:gd name="T74" fmla="*/ 1 w 273"/>
                    <a:gd name="T75" fmla="*/ 1 h 299"/>
                    <a:gd name="T76" fmla="*/ 1 w 273"/>
                    <a:gd name="T77" fmla="*/ 1 h 299"/>
                    <a:gd name="T78" fmla="*/ 1 w 273"/>
                    <a:gd name="T79" fmla="*/ 1 h 299"/>
                    <a:gd name="T80" fmla="*/ 1 w 273"/>
                    <a:gd name="T81" fmla="*/ 1 h 299"/>
                    <a:gd name="T82" fmla="*/ 1 w 273"/>
                    <a:gd name="T83" fmla="*/ 1 h 299"/>
                    <a:gd name="T84" fmla="*/ 1 w 273"/>
                    <a:gd name="T85" fmla="*/ 1 h 299"/>
                    <a:gd name="T86" fmla="*/ 1 w 273"/>
                    <a:gd name="T87" fmla="*/ 1 h 299"/>
                    <a:gd name="T88" fmla="*/ 1 w 273"/>
                    <a:gd name="T89" fmla="*/ 1 h 299"/>
                    <a:gd name="T90" fmla="*/ 1 w 273"/>
                    <a:gd name="T91" fmla="*/ 1 h 299"/>
                    <a:gd name="T92" fmla="*/ 1 w 273"/>
                    <a:gd name="T93" fmla="*/ 0 h 299"/>
                    <a:gd name="T94" fmla="*/ 0 w 273"/>
                    <a:gd name="T95" fmla="*/ 1 h 29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73"/>
                    <a:gd name="T145" fmla="*/ 0 h 299"/>
                    <a:gd name="T146" fmla="*/ 273 w 273"/>
                    <a:gd name="T147" fmla="*/ 299 h 29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73" h="299">
                      <a:moveTo>
                        <a:pt x="0" y="25"/>
                      </a:moveTo>
                      <a:lnTo>
                        <a:pt x="3" y="39"/>
                      </a:lnTo>
                      <a:lnTo>
                        <a:pt x="10" y="56"/>
                      </a:lnTo>
                      <a:lnTo>
                        <a:pt x="17" y="75"/>
                      </a:lnTo>
                      <a:lnTo>
                        <a:pt x="27" y="93"/>
                      </a:lnTo>
                      <a:lnTo>
                        <a:pt x="36" y="111"/>
                      </a:lnTo>
                      <a:lnTo>
                        <a:pt x="43" y="126"/>
                      </a:lnTo>
                      <a:lnTo>
                        <a:pt x="50" y="138"/>
                      </a:lnTo>
                      <a:lnTo>
                        <a:pt x="53" y="145"/>
                      </a:lnTo>
                      <a:lnTo>
                        <a:pt x="57" y="152"/>
                      </a:lnTo>
                      <a:lnTo>
                        <a:pt x="63" y="165"/>
                      </a:lnTo>
                      <a:lnTo>
                        <a:pt x="70" y="181"/>
                      </a:lnTo>
                      <a:lnTo>
                        <a:pt x="80" y="198"/>
                      </a:lnTo>
                      <a:lnTo>
                        <a:pt x="89" y="216"/>
                      </a:lnTo>
                      <a:lnTo>
                        <a:pt x="96" y="234"/>
                      </a:lnTo>
                      <a:lnTo>
                        <a:pt x="103" y="249"/>
                      </a:lnTo>
                      <a:lnTo>
                        <a:pt x="106" y="260"/>
                      </a:lnTo>
                      <a:lnTo>
                        <a:pt x="111" y="275"/>
                      </a:lnTo>
                      <a:lnTo>
                        <a:pt x="114" y="287"/>
                      </a:lnTo>
                      <a:lnTo>
                        <a:pt x="116" y="294"/>
                      </a:lnTo>
                      <a:lnTo>
                        <a:pt x="118" y="296"/>
                      </a:lnTo>
                      <a:lnTo>
                        <a:pt x="119" y="296"/>
                      </a:lnTo>
                      <a:lnTo>
                        <a:pt x="125" y="297"/>
                      </a:lnTo>
                      <a:lnTo>
                        <a:pt x="130" y="297"/>
                      </a:lnTo>
                      <a:lnTo>
                        <a:pt x="139" y="298"/>
                      </a:lnTo>
                      <a:lnTo>
                        <a:pt x="148" y="299"/>
                      </a:lnTo>
                      <a:lnTo>
                        <a:pt x="157" y="299"/>
                      </a:lnTo>
                      <a:lnTo>
                        <a:pt x="165" y="299"/>
                      </a:lnTo>
                      <a:lnTo>
                        <a:pt x="171" y="298"/>
                      </a:lnTo>
                      <a:lnTo>
                        <a:pt x="176" y="298"/>
                      </a:lnTo>
                      <a:lnTo>
                        <a:pt x="184" y="298"/>
                      </a:lnTo>
                      <a:lnTo>
                        <a:pt x="194" y="298"/>
                      </a:lnTo>
                      <a:lnTo>
                        <a:pt x="203" y="298"/>
                      </a:lnTo>
                      <a:lnTo>
                        <a:pt x="212" y="298"/>
                      </a:lnTo>
                      <a:lnTo>
                        <a:pt x="220" y="297"/>
                      </a:lnTo>
                      <a:lnTo>
                        <a:pt x="226" y="296"/>
                      </a:lnTo>
                      <a:lnTo>
                        <a:pt x="229" y="294"/>
                      </a:lnTo>
                      <a:lnTo>
                        <a:pt x="233" y="287"/>
                      </a:lnTo>
                      <a:lnTo>
                        <a:pt x="239" y="275"/>
                      </a:lnTo>
                      <a:lnTo>
                        <a:pt x="246" y="259"/>
                      </a:lnTo>
                      <a:lnTo>
                        <a:pt x="254" y="242"/>
                      </a:lnTo>
                      <a:lnTo>
                        <a:pt x="261" y="226"/>
                      </a:lnTo>
                      <a:lnTo>
                        <a:pt x="267" y="212"/>
                      </a:lnTo>
                      <a:lnTo>
                        <a:pt x="272" y="201"/>
                      </a:lnTo>
                      <a:lnTo>
                        <a:pt x="273" y="198"/>
                      </a:lnTo>
                      <a:lnTo>
                        <a:pt x="237" y="67"/>
                      </a:lnTo>
                      <a:lnTo>
                        <a:pt x="9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" name="Freeform 1721">
                  <a:extLst>
                    <a:ext uri="{FF2B5EF4-FFF2-40B4-BE49-F238E27FC236}">
                      <a16:creationId xmlns:a16="http://schemas.microsoft.com/office/drawing/2014/main" id="{21D778B0-509B-4832-8BC9-3BC70373A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" y="433"/>
                  <a:ext cx="407" cy="505"/>
                </a:xfrm>
                <a:custGeom>
                  <a:avLst/>
                  <a:gdLst>
                    <a:gd name="T0" fmla="*/ 1 w 814"/>
                    <a:gd name="T1" fmla="*/ 1 h 1010"/>
                    <a:gd name="T2" fmla="*/ 1 w 814"/>
                    <a:gd name="T3" fmla="*/ 1 h 1010"/>
                    <a:gd name="T4" fmla="*/ 1 w 814"/>
                    <a:gd name="T5" fmla="*/ 1 h 1010"/>
                    <a:gd name="T6" fmla="*/ 1 w 814"/>
                    <a:gd name="T7" fmla="*/ 1 h 1010"/>
                    <a:gd name="T8" fmla="*/ 1 w 814"/>
                    <a:gd name="T9" fmla="*/ 1 h 1010"/>
                    <a:gd name="T10" fmla="*/ 1 w 814"/>
                    <a:gd name="T11" fmla="*/ 1 h 1010"/>
                    <a:gd name="T12" fmla="*/ 1 w 814"/>
                    <a:gd name="T13" fmla="*/ 1 h 1010"/>
                    <a:gd name="T14" fmla="*/ 1 w 814"/>
                    <a:gd name="T15" fmla="*/ 1 h 1010"/>
                    <a:gd name="T16" fmla="*/ 1 w 814"/>
                    <a:gd name="T17" fmla="*/ 1 h 1010"/>
                    <a:gd name="T18" fmla="*/ 1 w 814"/>
                    <a:gd name="T19" fmla="*/ 1 h 1010"/>
                    <a:gd name="T20" fmla="*/ 1 w 814"/>
                    <a:gd name="T21" fmla="*/ 1 h 1010"/>
                    <a:gd name="T22" fmla="*/ 1 w 814"/>
                    <a:gd name="T23" fmla="*/ 1 h 1010"/>
                    <a:gd name="T24" fmla="*/ 1 w 814"/>
                    <a:gd name="T25" fmla="*/ 1 h 1010"/>
                    <a:gd name="T26" fmla="*/ 1 w 814"/>
                    <a:gd name="T27" fmla="*/ 1 h 1010"/>
                    <a:gd name="T28" fmla="*/ 1 w 814"/>
                    <a:gd name="T29" fmla="*/ 1 h 1010"/>
                    <a:gd name="T30" fmla="*/ 1 w 814"/>
                    <a:gd name="T31" fmla="*/ 1 h 1010"/>
                    <a:gd name="T32" fmla="*/ 1 w 814"/>
                    <a:gd name="T33" fmla="*/ 1 h 1010"/>
                    <a:gd name="T34" fmla="*/ 1 w 814"/>
                    <a:gd name="T35" fmla="*/ 1 h 1010"/>
                    <a:gd name="T36" fmla="*/ 1 w 814"/>
                    <a:gd name="T37" fmla="*/ 1 h 1010"/>
                    <a:gd name="T38" fmla="*/ 1 w 814"/>
                    <a:gd name="T39" fmla="*/ 1 h 1010"/>
                    <a:gd name="T40" fmla="*/ 1 w 814"/>
                    <a:gd name="T41" fmla="*/ 1 h 1010"/>
                    <a:gd name="T42" fmla="*/ 1 w 814"/>
                    <a:gd name="T43" fmla="*/ 1 h 1010"/>
                    <a:gd name="T44" fmla="*/ 1 w 814"/>
                    <a:gd name="T45" fmla="*/ 1 h 1010"/>
                    <a:gd name="T46" fmla="*/ 1 w 814"/>
                    <a:gd name="T47" fmla="*/ 1 h 1010"/>
                    <a:gd name="T48" fmla="*/ 1 w 814"/>
                    <a:gd name="T49" fmla="*/ 1 h 1010"/>
                    <a:gd name="T50" fmla="*/ 1 w 814"/>
                    <a:gd name="T51" fmla="*/ 1 h 1010"/>
                    <a:gd name="T52" fmla="*/ 1 w 814"/>
                    <a:gd name="T53" fmla="*/ 1 h 1010"/>
                    <a:gd name="T54" fmla="*/ 1 w 814"/>
                    <a:gd name="T55" fmla="*/ 1 h 1010"/>
                    <a:gd name="T56" fmla="*/ 1 w 814"/>
                    <a:gd name="T57" fmla="*/ 1 h 1010"/>
                    <a:gd name="T58" fmla="*/ 1 w 814"/>
                    <a:gd name="T59" fmla="*/ 1 h 1010"/>
                    <a:gd name="T60" fmla="*/ 1 w 814"/>
                    <a:gd name="T61" fmla="*/ 1 h 1010"/>
                    <a:gd name="T62" fmla="*/ 1 w 814"/>
                    <a:gd name="T63" fmla="*/ 1 h 1010"/>
                    <a:gd name="T64" fmla="*/ 1 w 814"/>
                    <a:gd name="T65" fmla="*/ 1 h 1010"/>
                    <a:gd name="T66" fmla="*/ 1 w 814"/>
                    <a:gd name="T67" fmla="*/ 1 h 1010"/>
                    <a:gd name="T68" fmla="*/ 1 w 814"/>
                    <a:gd name="T69" fmla="*/ 1 h 1010"/>
                    <a:gd name="T70" fmla="*/ 1 w 814"/>
                    <a:gd name="T71" fmla="*/ 1 h 1010"/>
                    <a:gd name="T72" fmla="*/ 1 w 814"/>
                    <a:gd name="T73" fmla="*/ 1 h 1010"/>
                    <a:gd name="T74" fmla="*/ 1 w 814"/>
                    <a:gd name="T75" fmla="*/ 1 h 1010"/>
                    <a:gd name="T76" fmla="*/ 1 w 814"/>
                    <a:gd name="T77" fmla="*/ 1 h 1010"/>
                    <a:gd name="T78" fmla="*/ 1 w 814"/>
                    <a:gd name="T79" fmla="*/ 1 h 1010"/>
                    <a:gd name="T80" fmla="*/ 1 w 814"/>
                    <a:gd name="T81" fmla="*/ 1 h 1010"/>
                    <a:gd name="T82" fmla="*/ 1 w 814"/>
                    <a:gd name="T83" fmla="*/ 1 h 1010"/>
                    <a:gd name="T84" fmla="*/ 1 w 814"/>
                    <a:gd name="T85" fmla="*/ 1 h 1010"/>
                    <a:gd name="T86" fmla="*/ 1 w 814"/>
                    <a:gd name="T87" fmla="*/ 1 h 1010"/>
                    <a:gd name="T88" fmla="*/ 1 w 814"/>
                    <a:gd name="T89" fmla="*/ 1 h 1010"/>
                    <a:gd name="T90" fmla="*/ 1 w 814"/>
                    <a:gd name="T91" fmla="*/ 1 h 1010"/>
                    <a:gd name="T92" fmla="*/ 1 w 814"/>
                    <a:gd name="T93" fmla="*/ 1 h 1010"/>
                    <a:gd name="T94" fmla="*/ 1 w 814"/>
                    <a:gd name="T95" fmla="*/ 1 h 1010"/>
                    <a:gd name="T96" fmla="*/ 1 w 814"/>
                    <a:gd name="T97" fmla="*/ 1 h 1010"/>
                    <a:gd name="T98" fmla="*/ 1 w 814"/>
                    <a:gd name="T99" fmla="*/ 1 h 1010"/>
                    <a:gd name="T100" fmla="*/ 1 w 814"/>
                    <a:gd name="T101" fmla="*/ 1 h 10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4"/>
                    <a:gd name="T154" fmla="*/ 0 h 1010"/>
                    <a:gd name="T155" fmla="*/ 814 w 814"/>
                    <a:gd name="T156" fmla="*/ 1010 h 101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4" h="1010">
                      <a:moveTo>
                        <a:pt x="0" y="949"/>
                      </a:moveTo>
                      <a:lnTo>
                        <a:pt x="12" y="956"/>
                      </a:lnTo>
                      <a:lnTo>
                        <a:pt x="29" y="963"/>
                      </a:lnTo>
                      <a:lnTo>
                        <a:pt x="49" y="971"/>
                      </a:lnTo>
                      <a:lnTo>
                        <a:pt x="70" y="979"/>
                      </a:lnTo>
                      <a:lnTo>
                        <a:pt x="90" y="987"/>
                      </a:lnTo>
                      <a:lnTo>
                        <a:pt x="109" y="994"/>
                      </a:lnTo>
                      <a:lnTo>
                        <a:pt x="124" y="1000"/>
                      </a:lnTo>
                      <a:lnTo>
                        <a:pt x="134" y="1003"/>
                      </a:lnTo>
                      <a:lnTo>
                        <a:pt x="150" y="1007"/>
                      </a:lnTo>
                      <a:lnTo>
                        <a:pt x="167" y="1009"/>
                      </a:lnTo>
                      <a:lnTo>
                        <a:pt x="185" y="1010"/>
                      </a:lnTo>
                      <a:lnTo>
                        <a:pt x="202" y="1009"/>
                      </a:lnTo>
                      <a:lnTo>
                        <a:pt x="219" y="1008"/>
                      </a:lnTo>
                      <a:lnTo>
                        <a:pt x="234" y="1004"/>
                      </a:lnTo>
                      <a:lnTo>
                        <a:pt x="249" y="1000"/>
                      </a:lnTo>
                      <a:lnTo>
                        <a:pt x="263" y="995"/>
                      </a:lnTo>
                      <a:lnTo>
                        <a:pt x="278" y="985"/>
                      </a:lnTo>
                      <a:lnTo>
                        <a:pt x="294" y="966"/>
                      </a:lnTo>
                      <a:lnTo>
                        <a:pt x="313" y="942"/>
                      </a:lnTo>
                      <a:lnTo>
                        <a:pt x="332" y="912"/>
                      </a:lnTo>
                      <a:lnTo>
                        <a:pt x="352" y="878"/>
                      </a:lnTo>
                      <a:lnTo>
                        <a:pt x="373" y="840"/>
                      </a:lnTo>
                      <a:lnTo>
                        <a:pt x="393" y="799"/>
                      </a:lnTo>
                      <a:lnTo>
                        <a:pt x="413" y="759"/>
                      </a:lnTo>
                      <a:lnTo>
                        <a:pt x="433" y="719"/>
                      </a:lnTo>
                      <a:lnTo>
                        <a:pt x="450" y="679"/>
                      </a:lnTo>
                      <a:lnTo>
                        <a:pt x="466" y="644"/>
                      </a:lnTo>
                      <a:lnTo>
                        <a:pt x="481" y="611"/>
                      </a:lnTo>
                      <a:lnTo>
                        <a:pt x="493" y="585"/>
                      </a:lnTo>
                      <a:lnTo>
                        <a:pt x="501" y="564"/>
                      </a:lnTo>
                      <a:lnTo>
                        <a:pt x="506" y="550"/>
                      </a:lnTo>
                      <a:lnTo>
                        <a:pt x="509" y="546"/>
                      </a:lnTo>
                      <a:lnTo>
                        <a:pt x="510" y="545"/>
                      </a:lnTo>
                      <a:lnTo>
                        <a:pt x="513" y="542"/>
                      </a:lnTo>
                      <a:lnTo>
                        <a:pt x="522" y="539"/>
                      </a:lnTo>
                      <a:lnTo>
                        <a:pt x="539" y="534"/>
                      </a:lnTo>
                      <a:lnTo>
                        <a:pt x="549" y="530"/>
                      </a:lnTo>
                      <a:lnTo>
                        <a:pt x="559" y="524"/>
                      </a:lnTo>
                      <a:lnTo>
                        <a:pt x="570" y="516"/>
                      </a:lnTo>
                      <a:lnTo>
                        <a:pt x="580" y="508"/>
                      </a:lnTo>
                      <a:lnTo>
                        <a:pt x="590" y="497"/>
                      </a:lnTo>
                      <a:lnTo>
                        <a:pt x="600" y="487"/>
                      </a:lnTo>
                      <a:lnTo>
                        <a:pt x="608" y="478"/>
                      </a:lnTo>
                      <a:lnTo>
                        <a:pt x="616" y="467"/>
                      </a:lnTo>
                      <a:lnTo>
                        <a:pt x="619" y="460"/>
                      </a:lnTo>
                      <a:lnTo>
                        <a:pt x="624" y="447"/>
                      </a:lnTo>
                      <a:lnTo>
                        <a:pt x="630" y="431"/>
                      </a:lnTo>
                      <a:lnTo>
                        <a:pt x="635" y="412"/>
                      </a:lnTo>
                      <a:lnTo>
                        <a:pt x="641" y="395"/>
                      </a:lnTo>
                      <a:lnTo>
                        <a:pt x="647" y="380"/>
                      </a:lnTo>
                      <a:lnTo>
                        <a:pt x="650" y="368"/>
                      </a:lnTo>
                      <a:lnTo>
                        <a:pt x="654" y="365"/>
                      </a:lnTo>
                      <a:lnTo>
                        <a:pt x="658" y="363"/>
                      </a:lnTo>
                      <a:lnTo>
                        <a:pt x="664" y="359"/>
                      </a:lnTo>
                      <a:lnTo>
                        <a:pt x="670" y="354"/>
                      </a:lnTo>
                      <a:lnTo>
                        <a:pt x="676" y="353"/>
                      </a:lnTo>
                      <a:lnTo>
                        <a:pt x="682" y="358"/>
                      </a:lnTo>
                      <a:lnTo>
                        <a:pt x="690" y="366"/>
                      </a:lnTo>
                      <a:lnTo>
                        <a:pt x="698" y="378"/>
                      </a:lnTo>
                      <a:lnTo>
                        <a:pt x="706" y="389"/>
                      </a:lnTo>
                      <a:lnTo>
                        <a:pt x="714" y="401"/>
                      </a:lnTo>
                      <a:lnTo>
                        <a:pt x="723" y="411"/>
                      </a:lnTo>
                      <a:lnTo>
                        <a:pt x="730" y="419"/>
                      </a:lnTo>
                      <a:lnTo>
                        <a:pt x="733" y="422"/>
                      </a:lnTo>
                      <a:lnTo>
                        <a:pt x="738" y="412"/>
                      </a:lnTo>
                      <a:lnTo>
                        <a:pt x="750" y="389"/>
                      </a:lnTo>
                      <a:lnTo>
                        <a:pt x="760" y="363"/>
                      </a:lnTo>
                      <a:lnTo>
                        <a:pt x="763" y="341"/>
                      </a:lnTo>
                      <a:lnTo>
                        <a:pt x="761" y="327"/>
                      </a:lnTo>
                      <a:lnTo>
                        <a:pt x="756" y="318"/>
                      </a:lnTo>
                      <a:lnTo>
                        <a:pt x="753" y="313"/>
                      </a:lnTo>
                      <a:lnTo>
                        <a:pt x="752" y="311"/>
                      </a:lnTo>
                      <a:lnTo>
                        <a:pt x="754" y="310"/>
                      </a:lnTo>
                      <a:lnTo>
                        <a:pt x="761" y="308"/>
                      </a:lnTo>
                      <a:lnTo>
                        <a:pt x="771" y="305"/>
                      </a:lnTo>
                      <a:lnTo>
                        <a:pt x="783" y="301"/>
                      </a:lnTo>
                      <a:lnTo>
                        <a:pt x="794" y="297"/>
                      </a:lnTo>
                      <a:lnTo>
                        <a:pt x="805" y="292"/>
                      </a:lnTo>
                      <a:lnTo>
                        <a:pt x="812" y="288"/>
                      </a:lnTo>
                      <a:lnTo>
                        <a:pt x="814" y="283"/>
                      </a:lnTo>
                      <a:lnTo>
                        <a:pt x="813" y="278"/>
                      </a:lnTo>
                      <a:lnTo>
                        <a:pt x="809" y="273"/>
                      </a:lnTo>
                      <a:lnTo>
                        <a:pt x="804" y="267"/>
                      </a:lnTo>
                      <a:lnTo>
                        <a:pt x="796" y="260"/>
                      </a:lnTo>
                      <a:lnTo>
                        <a:pt x="786" y="253"/>
                      </a:lnTo>
                      <a:lnTo>
                        <a:pt x="777" y="245"/>
                      </a:lnTo>
                      <a:lnTo>
                        <a:pt x="766" y="238"/>
                      </a:lnTo>
                      <a:lnTo>
                        <a:pt x="754" y="231"/>
                      </a:lnTo>
                      <a:lnTo>
                        <a:pt x="745" y="224"/>
                      </a:lnTo>
                      <a:lnTo>
                        <a:pt x="736" y="216"/>
                      </a:lnTo>
                      <a:lnTo>
                        <a:pt x="725" y="207"/>
                      </a:lnTo>
                      <a:lnTo>
                        <a:pt x="715" y="198"/>
                      </a:lnTo>
                      <a:lnTo>
                        <a:pt x="705" y="189"/>
                      </a:lnTo>
                      <a:lnTo>
                        <a:pt x="694" y="182"/>
                      </a:lnTo>
                      <a:lnTo>
                        <a:pt x="685" y="177"/>
                      </a:lnTo>
                      <a:lnTo>
                        <a:pt x="676" y="175"/>
                      </a:lnTo>
                      <a:lnTo>
                        <a:pt x="667" y="176"/>
                      </a:lnTo>
                      <a:lnTo>
                        <a:pt x="655" y="177"/>
                      </a:lnTo>
                      <a:lnTo>
                        <a:pt x="642" y="180"/>
                      </a:lnTo>
                      <a:lnTo>
                        <a:pt x="630" y="184"/>
                      </a:lnTo>
                      <a:lnTo>
                        <a:pt x="619" y="187"/>
                      </a:lnTo>
                      <a:lnTo>
                        <a:pt x="609" y="190"/>
                      </a:lnTo>
                      <a:lnTo>
                        <a:pt x="603" y="192"/>
                      </a:lnTo>
                      <a:lnTo>
                        <a:pt x="601" y="193"/>
                      </a:lnTo>
                      <a:lnTo>
                        <a:pt x="622" y="104"/>
                      </a:lnTo>
                      <a:lnTo>
                        <a:pt x="592" y="107"/>
                      </a:lnTo>
                      <a:lnTo>
                        <a:pt x="524" y="175"/>
                      </a:lnTo>
                      <a:lnTo>
                        <a:pt x="531" y="0"/>
                      </a:lnTo>
                      <a:lnTo>
                        <a:pt x="528" y="3"/>
                      </a:lnTo>
                      <a:lnTo>
                        <a:pt x="521" y="11"/>
                      </a:lnTo>
                      <a:lnTo>
                        <a:pt x="512" y="25"/>
                      </a:lnTo>
                      <a:lnTo>
                        <a:pt x="502" y="43"/>
                      </a:lnTo>
                      <a:lnTo>
                        <a:pt x="489" y="64"/>
                      </a:lnTo>
                      <a:lnTo>
                        <a:pt x="478" y="88"/>
                      </a:lnTo>
                      <a:lnTo>
                        <a:pt x="466" y="114"/>
                      </a:lnTo>
                      <a:lnTo>
                        <a:pt x="458" y="140"/>
                      </a:lnTo>
                      <a:lnTo>
                        <a:pt x="456" y="151"/>
                      </a:lnTo>
                      <a:lnTo>
                        <a:pt x="450" y="168"/>
                      </a:lnTo>
                      <a:lnTo>
                        <a:pt x="444" y="192"/>
                      </a:lnTo>
                      <a:lnTo>
                        <a:pt x="435" y="220"/>
                      </a:lnTo>
                      <a:lnTo>
                        <a:pt x="426" y="247"/>
                      </a:lnTo>
                      <a:lnTo>
                        <a:pt x="416" y="274"/>
                      </a:lnTo>
                      <a:lnTo>
                        <a:pt x="407" y="297"/>
                      </a:lnTo>
                      <a:lnTo>
                        <a:pt x="398" y="314"/>
                      </a:lnTo>
                      <a:lnTo>
                        <a:pt x="392" y="322"/>
                      </a:lnTo>
                      <a:lnTo>
                        <a:pt x="382" y="335"/>
                      </a:lnTo>
                      <a:lnTo>
                        <a:pt x="368" y="350"/>
                      </a:lnTo>
                      <a:lnTo>
                        <a:pt x="353" y="367"/>
                      </a:lnTo>
                      <a:lnTo>
                        <a:pt x="335" y="386"/>
                      </a:lnTo>
                      <a:lnTo>
                        <a:pt x="315" y="406"/>
                      </a:lnTo>
                      <a:lnTo>
                        <a:pt x="294" y="427"/>
                      </a:lnTo>
                      <a:lnTo>
                        <a:pt x="274" y="449"/>
                      </a:lnTo>
                      <a:lnTo>
                        <a:pt x="254" y="470"/>
                      </a:lnTo>
                      <a:lnTo>
                        <a:pt x="234" y="489"/>
                      </a:lnTo>
                      <a:lnTo>
                        <a:pt x="216" y="508"/>
                      </a:lnTo>
                      <a:lnTo>
                        <a:pt x="200" y="524"/>
                      </a:lnTo>
                      <a:lnTo>
                        <a:pt x="186" y="537"/>
                      </a:lnTo>
                      <a:lnTo>
                        <a:pt x="176" y="547"/>
                      </a:lnTo>
                      <a:lnTo>
                        <a:pt x="169" y="554"/>
                      </a:lnTo>
                      <a:lnTo>
                        <a:pt x="166" y="556"/>
                      </a:lnTo>
                      <a:lnTo>
                        <a:pt x="125" y="643"/>
                      </a:lnTo>
                      <a:lnTo>
                        <a:pt x="125" y="649"/>
                      </a:lnTo>
                      <a:lnTo>
                        <a:pt x="125" y="667"/>
                      </a:lnTo>
                      <a:lnTo>
                        <a:pt x="121" y="687"/>
                      </a:lnTo>
                      <a:lnTo>
                        <a:pt x="113" y="704"/>
                      </a:lnTo>
                      <a:lnTo>
                        <a:pt x="91" y="732"/>
                      </a:lnTo>
                      <a:lnTo>
                        <a:pt x="71" y="768"/>
                      </a:lnTo>
                      <a:lnTo>
                        <a:pt x="52" y="810"/>
                      </a:lnTo>
                      <a:lnTo>
                        <a:pt x="35" y="850"/>
                      </a:lnTo>
                      <a:lnTo>
                        <a:pt x="21" y="888"/>
                      </a:lnTo>
                      <a:lnTo>
                        <a:pt x="10" y="919"/>
                      </a:lnTo>
                      <a:lnTo>
                        <a:pt x="3" y="941"/>
                      </a:lnTo>
                      <a:lnTo>
                        <a:pt x="0" y="949"/>
                      </a:lnTo>
                      <a:close/>
                    </a:path>
                  </a:pathLst>
                </a:custGeom>
                <a:solidFill>
                  <a:srgbClr val="99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" name="Freeform 1722">
                  <a:extLst>
                    <a:ext uri="{FF2B5EF4-FFF2-40B4-BE49-F238E27FC236}">
                      <a16:creationId xmlns:a16="http://schemas.microsoft.com/office/drawing/2014/main" id="{A3239B10-B2B7-4104-8272-1826E39EC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" y="365"/>
                  <a:ext cx="201" cy="244"/>
                </a:xfrm>
                <a:custGeom>
                  <a:avLst/>
                  <a:gdLst>
                    <a:gd name="T0" fmla="*/ 1 w 402"/>
                    <a:gd name="T1" fmla="*/ 1 h 487"/>
                    <a:gd name="T2" fmla="*/ 1 w 402"/>
                    <a:gd name="T3" fmla="*/ 1 h 487"/>
                    <a:gd name="T4" fmla="*/ 1 w 402"/>
                    <a:gd name="T5" fmla="*/ 1 h 487"/>
                    <a:gd name="T6" fmla="*/ 1 w 402"/>
                    <a:gd name="T7" fmla="*/ 1 h 487"/>
                    <a:gd name="T8" fmla="*/ 1 w 402"/>
                    <a:gd name="T9" fmla="*/ 1 h 487"/>
                    <a:gd name="T10" fmla="*/ 1 w 402"/>
                    <a:gd name="T11" fmla="*/ 1 h 487"/>
                    <a:gd name="T12" fmla="*/ 1 w 402"/>
                    <a:gd name="T13" fmla="*/ 1 h 487"/>
                    <a:gd name="T14" fmla="*/ 1 w 402"/>
                    <a:gd name="T15" fmla="*/ 1 h 487"/>
                    <a:gd name="T16" fmla="*/ 1 w 402"/>
                    <a:gd name="T17" fmla="*/ 1 h 487"/>
                    <a:gd name="T18" fmla="*/ 1 w 402"/>
                    <a:gd name="T19" fmla="*/ 1 h 487"/>
                    <a:gd name="T20" fmla="*/ 1 w 402"/>
                    <a:gd name="T21" fmla="*/ 1 h 487"/>
                    <a:gd name="T22" fmla="*/ 0 w 402"/>
                    <a:gd name="T23" fmla="*/ 1 h 487"/>
                    <a:gd name="T24" fmla="*/ 1 w 402"/>
                    <a:gd name="T25" fmla="*/ 1 h 487"/>
                    <a:gd name="T26" fmla="*/ 1 w 402"/>
                    <a:gd name="T27" fmla="*/ 1 h 487"/>
                    <a:gd name="T28" fmla="*/ 1 w 402"/>
                    <a:gd name="T29" fmla="*/ 1 h 487"/>
                    <a:gd name="T30" fmla="*/ 1 w 402"/>
                    <a:gd name="T31" fmla="*/ 1 h 487"/>
                    <a:gd name="T32" fmla="*/ 1 w 402"/>
                    <a:gd name="T33" fmla="*/ 1 h 487"/>
                    <a:gd name="T34" fmla="*/ 1 w 402"/>
                    <a:gd name="T35" fmla="*/ 1 h 487"/>
                    <a:gd name="T36" fmla="*/ 1 w 402"/>
                    <a:gd name="T37" fmla="*/ 1 h 487"/>
                    <a:gd name="T38" fmla="*/ 1 w 402"/>
                    <a:gd name="T39" fmla="*/ 1 h 487"/>
                    <a:gd name="T40" fmla="*/ 1 w 402"/>
                    <a:gd name="T41" fmla="*/ 1 h 487"/>
                    <a:gd name="T42" fmla="*/ 1 w 402"/>
                    <a:gd name="T43" fmla="*/ 1 h 487"/>
                    <a:gd name="T44" fmla="*/ 1 w 402"/>
                    <a:gd name="T45" fmla="*/ 1 h 487"/>
                    <a:gd name="T46" fmla="*/ 1 w 402"/>
                    <a:gd name="T47" fmla="*/ 1 h 487"/>
                    <a:gd name="T48" fmla="*/ 1 w 402"/>
                    <a:gd name="T49" fmla="*/ 1 h 487"/>
                    <a:gd name="T50" fmla="*/ 1 w 402"/>
                    <a:gd name="T51" fmla="*/ 1 h 487"/>
                    <a:gd name="T52" fmla="*/ 1 w 402"/>
                    <a:gd name="T53" fmla="*/ 1 h 487"/>
                    <a:gd name="T54" fmla="*/ 1 w 402"/>
                    <a:gd name="T55" fmla="*/ 1 h 487"/>
                    <a:gd name="T56" fmla="*/ 1 w 402"/>
                    <a:gd name="T57" fmla="*/ 1 h 487"/>
                    <a:gd name="T58" fmla="*/ 1 w 402"/>
                    <a:gd name="T59" fmla="*/ 1 h 487"/>
                    <a:gd name="T60" fmla="*/ 1 w 402"/>
                    <a:gd name="T61" fmla="*/ 1 h 487"/>
                    <a:gd name="T62" fmla="*/ 1 w 402"/>
                    <a:gd name="T63" fmla="*/ 1 h 487"/>
                    <a:gd name="T64" fmla="*/ 1 w 402"/>
                    <a:gd name="T65" fmla="*/ 1 h 487"/>
                    <a:gd name="T66" fmla="*/ 1 w 402"/>
                    <a:gd name="T67" fmla="*/ 1 h 487"/>
                    <a:gd name="T68" fmla="*/ 1 w 402"/>
                    <a:gd name="T69" fmla="*/ 1 h 487"/>
                    <a:gd name="T70" fmla="*/ 1 w 402"/>
                    <a:gd name="T71" fmla="*/ 1 h 487"/>
                    <a:gd name="T72" fmla="*/ 1 w 402"/>
                    <a:gd name="T73" fmla="*/ 1 h 487"/>
                    <a:gd name="T74" fmla="*/ 1 w 402"/>
                    <a:gd name="T75" fmla="*/ 1 h 487"/>
                    <a:gd name="T76" fmla="*/ 1 w 402"/>
                    <a:gd name="T77" fmla="*/ 1 h 487"/>
                    <a:gd name="T78" fmla="*/ 1 w 402"/>
                    <a:gd name="T79" fmla="*/ 1 h 487"/>
                    <a:gd name="T80" fmla="*/ 1 w 402"/>
                    <a:gd name="T81" fmla="*/ 1 h 487"/>
                    <a:gd name="T82" fmla="*/ 1 w 402"/>
                    <a:gd name="T83" fmla="*/ 1 h 487"/>
                    <a:gd name="T84" fmla="*/ 1 w 402"/>
                    <a:gd name="T85" fmla="*/ 1 h 487"/>
                    <a:gd name="T86" fmla="*/ 1 w 402"/>
                    <a:gd name="T87" fmla="*/ 1 h 487"/>
                    <a:gd name="T88" fmla="*/ 1 w 402"/>
                    <a:gd name="T89" fmla="*/ 1 h 487"/>
                    <a:gd name="T90" fmla="*/ 1 w 402"/>
                    <a:gd name="T91" fmla="*/ 1 h 487"/>
                    <a:gd name="T92" fmla="*/ 1 w 402"/>
                    <a:gd name="T93" fmla="*/ 1 h 487"/>
                    <a:gd name="T94" fmla="*/ 1 w 402"/>
                    <a:gd name="T95" fmla="*/ 1 h 487"/>
                    <a:gd name="T96" fmla="*/ 1 w 402"/>
                    <a:gd name="T97" fmla="*/ 1 h 487"/>
                    <a:gd name="T98" fmla="*/ 1 w 402"/>
                    <a:gd name="T99" fmla="*/ 1 h 487"/>
                    <a:gd name="T100" fmla="*/ 1 w 402"/>
                    <a:gd name="T101" fmla="*/ 1 h 487"/>
                    <a:gd name="T102" fmla="*/ 1 w 402"/>
                    <a:gd name="T103" fmla="*/ 1 h 487"/>
                    <a:gd name="T104" fmla="*/ 1 w 402"/>
                    <a:gd name="T105" fmla="*/ 0 h 487"/>
                    <a:gd name="T106" fmla="*/ 1 w 402"/>
                    <a:gd name="T107" fmla="*/ 1 h 487"/>
                    <a:gd name="T108" fmla="*/ 1 w 402"/>
                    <a:gd name="T109" fmla="*/ 1 h 4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02"/>
                    <a:gd name="T166" fmla="*/ 0 h 487"/>
                    <a:gd name="T167" fmla="*/ 402 w 402"/>
                    <a:gd name="T168" fmla="*/ 487 h 4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02" h="487">
                      <a:moveTo>
                        <a:pt x="82" y="145"/>
                      </a:moveTo>
                      <a:lnTo>
                        <a:pt x="79" y="153"/>
                      </a:lnTo>
                      <a:lnTo>
                        <a:pt x="73" y="173"/>
                      </a:lnTo>
                      <a:lnTo>
                        <a:pt x="66" y="193"/>
                      </a:lnTo>
                      <a:lnTo>
                        <a:pt x="62" y="207"/>
                      </a:lnTo>
                      <a:lnTo>
                        <a:pt x="66" y="222"/>
                      </a:lnTo>
                      <a:lnTo>
                        <a:pt x="72" y="245"/>
                      </a:lnTo>
                      <a:lnTo>
                        <a:pt x="79" y="266"/>
                      </a:lnTo>
                      <a:lnTo>
                        <a:pt x="81" y="275"/>
                      </a:lnTo>
                      <a:lnTo>
                        <a:pt x="51" y="321"/>
                      </a:lnTo>
                      <a:lnTo>
                        <a:pt x="15" y="321"/>
                      </a:lnTo>
                      <a:lnTo>
                        <a:pt x="0" y="358"/>
                      </a:lnTo>
                      <a:lnTo>
                        <a:pt x="5" y="359"/>
                      </a:lnTo>
                      <a:lnTo>
                        <a:pt x="19" y="364"/>
                      </a:lnTo>
                      <a:lnTo>
                        <a:pt x="38" y="370"/>
                      </a:lnTo>
                      <a:lnTo>
                        <a:pt x="61" y="377"/>
                      </a:lnTo>
                      <a:lnTo>
                        <a:pt x="85" y="386"/>
                      </a:lnTo>
                      <a:lnTo>
                        <a:pt x="107" y="394"/>
                      </a:lnTo>
                      <a:lnTo>
                        <a:pt x="126" y="402"/>
                      </a:lnTo>
                      <a:lnTo>
                        <a:pt x="138" y="410"/>
                      </a:lnTo>
                      <a:lnTo>
                        <a:pt x="149" y="419"/>
                      </a:lnTo>
                      <a:lnTo>
                        <a:pt x="164" y="431"/>
                      </a:lnTo>
                      <a:lnTo>
                        <a:pt x="181" y="443"/>
                      </a:lnTo>
                      <a:lnTo>
                        <a:pt x="198" y="456"/>
                      </a:lnTo>
                      <a:lnTo>
                        <a:pt x="216" y="468"/>
                      </a:lnTo>
                      <a:lnTo>
                        <a:pt x="230" y="478"/>
                      </a:lnTo>
                      <a:lnTo>
                        <a:pt x="239" y="485"/>
                      </a:lnTo>
                      <a:lnTo>
                        <a:pt x="242" y="487"/>
                      </a:lnTo>
                      <a:lnTo>
                        <a:pt x="266" y="388"/>
                      </a:lnTo>
                      <a:lnTo>
                        <a:pt x="269" y="388"/>
                      </a:lnTo>
                      <a:lnTo>
                        <a:pt x="276" y="386"/>
                      </a:lnTo>
                      <a:lnTo>
                        <a:pt x="286" y="383"/>
                      </a:lnTo>
                      <a:lnTo>
                        <a:pt x="299" y="380"/>
                      </a:lnTo>
                      <a:lnTo>
                        <a:pt x="313" y="375"/>
                      </a:lnTo>
                      <a:lnTo>
                        <a:pt x="325" y="370"/>
                      </a:lnTo>
                      <a:lnTo>
                        <a:pt x="338" y="364"/>
                      </a:lnTo>
                      <a:lnTo>
                        <a:pt x="348" y="357"/>
                      </a:lnTo>
                      <a:lnTo>
                        <a:pt x="364" y="341"/>
                      </a:lnTo>
                      <a:lnTo>
                        <a:pt x="377" y="322"/>
                      </a:lnTo>
                      <a:lnTo>
                        <a:pt x="386" y="304"/>
                      </a:lnTo>
                      <a:lnTo>
                        <a:pt x="393" y="286"/>
                      </a:lnTo>
                      <a:lnTo>
                        <a:pt x="398" y="266"/>
                      </a:lnTo>
                      <a:lnTo>
                        <a:pt x="401" y="247"/>
                      </a:lnTo>
                      <a:lnTo>
                        <a:pt x="402" y="231"/>
                      </a:lnTo>
                      <a:lnTo>
                        <a:pt x="402" y="215"/>
                      </a:lnTo>
                      <a:lnTo>
                        <a:pt x="401" y="176"/>
                      </a:lnTo>
                      <a:lnTo>
                        <a:pt x="398" y="138"/>
                      </a:lnTo>
                      <a:lnTo>
                        <a:pt x="393" y="102"/>
                      </a:lnTo>
                      <a:lnTo>
                        <a:pt x="386" y="69"/>
                      </a:lnTo>
                      <a:lnTo>
                        <a:pt x="381" y="41"/>
                      </a:lnTo>
                      <a:lnTo>
                        <a:pt x="375" y="19"/>
                      </a:lnTo>
                      <a:lnTo>
                        <a:pt x="370" y="4"/>
                      </a:lnTo>
                      <a:lnTo>
                        <a:pt x="369" y="0"/>
                      </a:lnTo>
                      <a:lnTo>
                        <a:pt x="330" y="10"/>
                      </a:lnTo>
                      <a:lnTo>
                        <a:pt x="82" y="145"/>
                      </a:lnTo>
                      <a:close/>
                    </a:path>
                  </a:pathLst>
                </a:custGeom>
                <a:solidFill>
                  <a:srgbClr val="99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Freeform 1723">
                  <a:extLst>
                    <a:ext uri="{FF2B5EF4-FFF2-40B4-BE49-F238E27FC236}">
                      <a16:creationId xmlns:a16="http://schemas.microsoft.com/office/drawing/2014/main" id="{39446DE1-C4C4-4888-B870-7A99EF72D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" y="269"/>
                  <a:ext cx="377" cy="192"/>
                </a:xfrm>
                <a:custGeom>
                  <a:avLst/>
                  <a:gdLst>
                    <a:gd name="T0" fmla="*/ 1 w 754"/>
                    <a:gd name="T1" fmla="*/ 0 h 385"/>
                    <a:gd name="T2" fmla="*/ 1 w 754"/>
                    <a:gd name="T3" fmla="*/ 0 h 385"/>
                    <a:gd name="T4" fmla="*/ 1 w 754"/>
                    <a:gd name="T5" fmla="*/ 0 h 385"/>
                    <a:gd name="T6" fmla="*/ 1 w 754"/>
                    <a:gd name="T7" fmla="*/ 0 h 385"/>
                    <a:gd name="T8" fmla="*/ 1 w 754"/>
                    <a:gd name="T9" fmla="*/ 0 h 385"/>
                    <a:gd name="T10" fmla="*/ 1 w 754"/>
                    <a:gd name="T11" fmla="*/ 0 h 385"/>
                    <a:gd name="T12" fmla="*/ 1 w 754"/>
                    <a:gd name="T13" fmla="*/ 0 h 385"/>
                    <a:gd name="T14" fmla="*/ 1 w 754"/>
                    <a:gd name="T15" fmla="*/ 0 h 385"/>
                    <a:gd name="T16" fmla="*/ 1 w 754"/>
                    <a:gd name="T17" fmla="*/ 0 h 385"/>
                    <a:gd name="T18" fmla="*/ 1 w 754"/>
                    <a:gd name="T19" fmla="*/ 0 h 385"/>
                    <a:gd name="T20" fmla="*/ 1 w 754"/>
                    <a:gd name="T21" fmla="*/ 0 h 385"/>
                    <a:gd name="T22" fmla="*/ 1 w 754"/>
                    <a:gd name="T23" fmla="*/ 0 h 385"/>
                    <a:gd name="T24" fmla="*/ 1 w 754"/>
                    <a:gd name="T25" fmla="*/ 0 h 385"/>
                    <a:gd name="T26" fmla="*/ 1 w 754"/>
                    <a:gd name="T27" fmla="*/ 0 h 385"/>
                    <a:gd name="T28" fmla="*/ 1 w 754"/>
                    <a:gd name="T29" fmla="*/ 0 h 385"/>
                    <a:gd name="T30" fmla="*/ 1 w 754"/>
                    <a:gd name="T31" fmla="*/ 0 h 385"/>
                    <a:gd name="T32" fmla="*/ 1 w 754"/>
                    <a:gd name="T33" fmla="*/ 0 h 385"/>
                    <a:gd name="T34" fmla="*/ 1 w 754"/>
                    <a:gd name="T35" fmla="*/ 0 h 385"/>
                    <a:gd name="T36" fmla="*/ 1 w 754"/>
                    <a:gd name="T37" fmla="*/ 0 h 385"/>
                    <a:gd name="T38" fmla="*/ 1 w 754"/>
                    <a:gd name="T39" fmla="*/ 0 h 385"/>
                    <a:gd name="T40" fmla="*/ 1 w 754"/>
                    <a:gd name="T41" fmla="*/ 0 h 385"/>
                    <a:gd name="T42" fmla="*/ 1 w 754"/>
                    <a:gd name="T43" fmla="*/ 0 h 385"/>
                    <a:gd name="T44" fmla="*/ 1 w 754"/>
                    <a:gd name="T45" fmla="*/ 0 h 385"/>
                    <a:gd name="T46" fmla="*/ 1 w 754"/>
                    <a:gd name="T47" fmla="*/ 0 h 385"/>
                    <a:gd name="T48" fmla="*/ 1 w 754"/>
                    <a:gd name="T49" fmla="*/ 0 h 385"/>
                    <a:gd name="T50" fmla="*/ 1 w 754"/>
                    <a:gd name="T51" fmla="*/ 0 h 385"/>
                    <a:gd name="T52" fmla="*/ 1 w 754"/>
                    <a:gd name="T53" fmla="*/ 0 h 385"/>
                    <a:gd name="T54" fmla="*/ 1 w 754"/>
                    <a:gd name="T55" fmla="*/ 0 h 385"/>
                    <a:gd name="T56" fmla="*/ 1 w 754"/>
                    <a:gd name="T57" fmla="*/ 0 h 385"/>
                    <a:gd name="T58" fmla="*/ 1 w 754"/>
                    <a:gd name="T59" fmla="*/ 0 h 385"/>
                    <a:gd name="T60" fmla="*/ 1 w 754"/>
                    <a:gd name="T61" fmla="*/ 0 h 385"/>
                    <a:gd name="T62" fmla="*/ 1 w 754"/>
                    <a:gd name="T63" fmla="*/ 0 h 385"/>
                    <a:gd name="T64" fmla="*/ 1 w 754"/>
                    <a:gd name="T65" fmla="*/ 0 h 385"/>
                    <a:gd name="T66" fmla="*/ 1 w 754"/>
                    <a:gd name="T67" fmla="*/ 0 h 385"/>
                    <a:gd name="T68" fmla="*/ 1 w 754"/>
                    <a:gd name="T69" fmla="*/ 0 h 385"/>
                    <a:gd name="T70" fmla="*/ 1 w 754"/>
                    <a:gd name="T71" fmla="*/ 0 h 385"/>
                    <a:gd name="T72" fmla="*/ 1 w 754"/>
                    <a:gd name="T73" fmla="*/ 0 h 385"/>
                    <a:gd name="T74" fmla="*/ 1 w 754"/>
                    <a:gd name="T75" fmla="*/ 0 h 385"/>
                    <a:gd name="T76" fmla="*/ 1 w 754"/>
                    <a:gd name="T77" fmla="*/ 0 h 385"/>
                    <a:gd name="T78" fmla="*/ 1 w 754"/>
                    <a:gd name="T79" fmla="*/ 0 h 385"/>
                    <a:gd name="T80" fmla="*/ 1 w 754"/>
                    <a:gd name="T81" fmla="*/ 0 h 385"/>
                    <a:gd name="T82" fmla="*/ 1 w 754"/>
                    <a:gd name="T83" fmla="*/ 0 h 385"/>
                    <a:gd name="T84" fmla="*/ 1 w 754"/>
                    <a:gd name="T85" fmla="*/ 0 h 385"/>
                    <a:gd name="T86" fmla="*/ 1 w 754"/>
                    <a:gd name="T87" fmla="*/ 0 h 385"/>
                    <a:gd name="T88" fmla="*/ 1 w 754"/>
                    <a:gd name="T89" fmla="*/ 0 h 385"/>
                    <a:gd name="T90" fmla="*/ 1 w 754"/>
                    <a:gd name="T91" fmla="*/ 0 h 385"/>
                    <a:gd name="T92" fmla="*/ 1 w 754"/>
                    <a:gd name="T93" fmla="*/ 0 h 385"/>
                    <a:gd name="T94" fmla="*/ 1 w 754"/>
                    <a:gd name="T95" fmla="*/ 0 h 385"/>
                    <a:gd name="T96" fmla="*/ 1 w 754"/>
                    <a:gd name="T97" fmla="*/ 0 h 385"/>
                    <a:gd name="T98" fmla="*/ 1 w 754"/>
                    <a:gd name="T99" fmla="*/ 0 h 385"/>
                    <a:gd name="T100" fmla="*/ 1 w 754"/>
                    <a:gd name="T101" fmla="*/ 0 h 385"/>
                    <a:gd name="T102" fmla="*/ 1 w 754"/>
                    <a:gd name="T103" fmla="*/ 0 h 385"/>
                    <a:gd name="T104" fmla="*/ 1 w 754"/>
                    <a:gd name="T105" fmla="*/ 0 h 385"/>
                    <a:gd name="T106" fmla="*/ 0 w 754"/>
                    <a:gd name="T107" fmla="*/ 0 h 385"/>
                    <a:gd name="T108" fmla="*/ 1 w 754"/>
                    <a:gd name="T109" fmla="*/ 0 h 3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54"/>
                    <a:gd name="T166" fmla="*/ 0 h 385"/>
                    <a:gd name="T167" fmla="*/ 754 w 754"/>
                    <a:gd name="T168" fmla="*/ 385 h 3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54" h="385">
                      <a:moveTo>
                        <a:pt x="12" y="285"/>
                      </a:moveTo>
                      <a:lnTo>
                        <a:pt x="13" y="284"/>
                      </a:lnTo>
                      <a:lnTo>
                        <a:pt x="17" y="282"/>
                      </a:lnTo>
                      <a:lnTo>
                        <a:pt x="22" y="281"/>
                      </a:lnTo>
                      <a:lnTo>
                        <a:pt x="29" y="279"/>
                      </a:lnTo>
                      <a:lnTo>
                        <a:pt x="36" y="278"/>
                      </a:lnTo>
                      <a:lnTo>
                        <a:pt x="44" y="277"/>
                      </a:lnTo>
                      <a:lnTo>
                        <a:pt x="52" y="277"/>
                      </a:lnTo>
                      <a:lnTo>
                        <a:pt x="59" y="279"/>
                      </a:lnTo>
                      <a:lnTo>
                        <a:pt x="66" y="282"/>
                      </a:lnTo>
                      <a:lnTo>
                        <a:pt x="75" y="286"/>
                      </a:lnTo>
                      <a:lnTo>
                        <a:pt x="85" y="291"/>
                      </a:lnTo>
                      <a:lnTo>
                        <a:pt x="94" y="294"/>
                      </a:lnTo>
                      <a:lnTo>
                        <a:pt x="103" y="299"/>
                      </a:lnTo>
                      <a:lnTo>
                        <a:pt x="112" y="303"/>
                      </a:lnTo>
                      <a:lnTo>
                        <a:pt x="119" y="308"/>
                      </a:lnTo>
                      <a:lnTo>
                        <a:pt x="124" y="312"/>
                      </a:lnTo>
                      <a:lnTo>
                        <a:pt x="123" y="318"/>
                      </a:lnTo>
                      <a:lnTo>
                        <a:pt x="116" y="325"/>
                      </a:lnTo>
                      <a:lnTo>
                        <a:pt x="105" y="332"/>
                      </a:lnTo>
                      <a:lnTo>
                        <a:pt x="91" y="340"/>
                      </a:lnTo>
                      <a:lnTo>
                        <a:pt x="78" y="348"/>
                      </a:lnTo>
                      <a:lnTo>
                        <a:pt x="66" y="354"/>
                      </a:lnTo>
                      <a:lnTo>
                        <a:pt x="57" y="359"/>
                      </a:lnTo>
                      <a:lnTo>
                        <a:pt x="53" y="360"/>
                      </a:lnTo>
                      <a:lnTo>
                        <a:pt x="71" y="385"/>
                      </a:lnTo>
                      <a:lnTo>
                        <a:pt x="73" y="385"/>
                      </a:lnTo>
                      <a:lnTo>
                        <a:pt x="78" y="384"/>
                      </a:lnTo>
                      <a:lnTo>
                        <a:pt x="87" y="382"/>
                      </a:lnTo>
                      <a:lnTo>
                        <a:pt x="97" y="379"/>
                      </a:lnTo>
                      <a:lnTo>
                        <a:pt x="110" y="376"/>
                      </a:lnTo>
                      <a:lnTo>
                        <a:pt x="125" y="372"/>
                      </a:lnTo>
                      <a:lnTo>
                        <a:pt x="141" y="369"/>
                      </a:lnTo>
                      <a:lnTo>
                        <a:pt x="157" y="364"/>
                      </a:lnTo>
                      <a:lnTo>
                        <a:pt x="174" y="361"/>
                      </a:lnTo>
                      <a:lnTo>
                        <a:pt x="191" y="357"/>
                      </a:lnTo>
                      <a:lnTo>
                        <a:pt x="208" y="353"/>
                      </a:lnTo>
                      <a:lnTo>
                        <a:pt x="223" y="349"/>
                      </a:lnTo>
                      <a:lnTo>
                        <a:pt x="236" y="346"/>
                      </a:lnTo>
                      <a:lnTo>
                        <a:pt x="248" y="344"/>
                      </a:lnTo>
                      <a:lnTo>
                        <a:pt x="256" y="341"/>
                      </a:lnTo>
                      <a:lnTo>
                        <a:pt x="263" y="340"/>
                      </a:lnTo>
                      <a:lnTo>
                        <a:pt x="270" y="338"/>
                      </a:lnTo>
                      <a:lnTo>
                        <a:pt x="282" y="333"/>
                      </a:lnTo>
                      <a:lnTo>
                        <a:pt x="298" y="326"/>
                      </a:lnTo>
                      <a:lnTo>
                        <a:pt x="316" y="317"/>
                      </a:lnTo>
                      <a:lnTo>
                        <a:pt x="337" y="307"/>
                      </a:lnTo>
                      <a:lnTo>
                        <a:pt x="359" y="296"/>
                      </a:lnTo>
                      <a:lnTo>
                        <a:pt x="382" y="285"/>
                      </a:lnTo>
                      <a:lnTo>
                        <a:pt x="406" y="272"/>
                      </a:lnTo>
                      <a:lnTo>
                        <a:pt x="430" y="261"/>
                      </a:lnTo>
                      <a:lnTo>
                        <a:pt x="452" y="249"/>
                      </a:lnTo>
                      <a:lnTo>
                        <a:pt x="474" y="238"/>
                      </a:lnTo>
                      <a:lnTo>
                        <a:pt x="493" y="228"/>
                      </a:lnTo>
                      <a:lnTo>
                        <a:pt x="508" y="220"/>
                      </a:lnTo>
                      <a:lnTo>
                        <a:pt x="520" y="214"/>
                      </a:lnTo>
                      <a:lnTo>
                        <a:pt x="528" y="210"/>
                      </a:lnTo>
                      <a:lnTo>
                        <a:pt x="531" y="209"/>
                      </a:lnTo>
                      <a:lnTo>
                        <a:pt x="534" y="208"/>
                      </a:lnTo>
                      <a:lnTo>
                        <a:pt x="542" y="205"/>
                      </a:lnTo>
                      <a:lnTo>
                        <a:pt x="556" y="203"/>
                      </a:lnTo>
                      <a:lnTo>
                        <a:pt x="572" y="198"/>
                      </a:lnTo>
                      <a:lnTo>
                        <a:pt x="589" y="193"/>
                      </a:lnTo>
                      <a:lnTo>
                        <a:pt x="608" y="187"/>
                      </a:lnTo>
                      <a:lnTo>
                        <a:pt x="625" y="181"/>
                      </a:lnTo>
                      <a:lnTo>
                        <a:pt x="640" y="175"/>
                      </a:lnTo>
                      <a:lnTo>
                        <a:pt x="672" y="158"/>
                      </a:lnTo>
                      <a:lnTo>
                        <a:pt x="698" y="140"/>
                      </a:lnTo>
                      <a:lnTo>
                        <a:pt x="717" y="121"/>
                      </a:lnTo>
                      <a:lnTo>
                        <a:pt x="732" y="103"/>
                      </a:lnTo>
                      <a:lnTo>
                        <a:pt x="743" y="87"/>
                      </a:lnTo>
                      <a:lnTo>
                        <a:pt x="750" y="73"/>
                      </a:lnTo>
                      <a:lnTo>
                        <a:pt x="753" y="65"/>
                      </a:lnTo>
                      <a:lnTo>
                        <a:pt x="754" y="61"/>
                      </a:lnTo>
                      <a:lnTo>
                        <a:pt x="491" y="97"/>
                      </a:lnTo>
                      <a:lnTo>
                        <a:pt x="491" y="96"/>
                      </a:lnTo>
                      <a:lnTo>
                        <a:pt x="489" y="92"/>
                      </a:lnTo>
                      <a:lnTo>
                        <a:pt x="486" y="87"/>
                      </a:lnTo>
                      <a:lnTo>
                        <a:pt x="482" y="80"/>
                      </a:lnTo>
                      <a:lnTo>
                        <a:pt x="475" y="72"/>
                      </a:lnTo>
                      <a:lnTo>
                        <a:pt x="467" y="62"/>
                      </a:lnTo>
                      <a:lnTo>
                        <a:pt x="457" y="53"/>
                      </a:lnTo>
                      <a:lnTo>
                        <a:pt x="444" y="44"/>
                      </a:lnTo>
                      <a:lnTo>
                        <a:pt x="429" y="34"/>
                      </a:lnTo>
                      <a:lnTo>
                        <a:pt x="415" y="26"/>
                      </a:lnTo>
                      <a:lnTo>
                        <a:pt x="400" y="17"/>
                      </a:lnTo>
                      <a:lnTo>
                        <a:pt x="384" y="12"/>
                      </a:lnTo>
                      <a:lnTo>
                        <a:pt x="366" y="6"/>
                      </a:lnTo>
                      <a:lnTo>
                        <a:pt x="343" y="2"/>
                      </a:lnTo>
                      <a:lnTo>
                        <a:pt x="316" y="0"/>
                      </a:lnTo>
                      <a:lnTo>
                        <a:pt x="283" y="0"/>
                      </a:lnTo>
                      <a:lnTo>
                        <a:pt x="249" y="1"/>
                      </a:lnTo>
                      <a:lnTo>
                        <a:pt x="222" y="4"/>
                      </a:lnTo>
                      <a:lnTo>
                        <a:pt x="200" y="7"/>
                      </a:lnTo>
                      <a:lnTo>
                        <a:pt x="180" y="12"/>
                      </a:lnTo>
                      <a:lnTo>
                        <a:pt x="164" y="17"/>
                      </a:lnTo>
                      <a:lnTo>
                        <a:pt x="148" y="24"/>
                      </a:lnTo>
                      <a:lnTo>
                        <a:pt x="132" y="31"/>
                      </a:lnTo>
                      <a:lnTo>
                        <a:pt x="115" y="39"/>
                      </a:lnTo>
                      <a:lnTo>
                        <a:pt x="94" y="50"/>
                      </a:lnTo>
                      <a:lnTo>
                        <a:pt x="75" y="61"/>
                      </a:lnTo>
                      <a:lnTo>
                        <a:pt x="59" y="75"/>
                      </a:lnTo>
                      <a:lnTo>
                        <a:pt x="47" y="89"/>
                      </a:lnTo>
                      <a:lnTo>
                        <a:pt x="35" y="105"/>
                      </a:lnTo>
                      <a:lnTo>
                        <a:pt x="25" y="122"/>
                      </a:lnTo>
                      <a:lnTo>
                        <a:pt x="17" y="140"/>
                      </a:lnTo>
                      <a:lnTo>
                        <a:pt x="9" y="159"/>
                      </a:lnTo>
                      <a:lnTo>
                        <a:pt x="0" y="201"/>
                      </a:lnTo>
                      <a:lnTo>
                        <a:pt x="3" y="242"/>
                      </a:lnTo>
                      <a:lnTo>
                        <a:pt x="9" y="272"/>
                      </a:lnTo>
                      <a:lnTo>
                        <a:pt x="12" y="285"/>
                      </a:lnTo>
                      <a:close/>
                    </a:path>
                  </a:pathLst>
                </a:custGeom>
                <a:solidFill>
                  <a:srgbClr val="89DD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" name="Freeform 1724">
                  <a:extLst>
                    <a:ext uri="{FF2B5EF4-FFF2-40B4-BE49-F238E27FC236}">
                      <a16:creationId xmlns:a16="http://schemas.microsoft.com/office/drawing/2014/main" id="{CE561723-28EF-4F64-AD60-6790B9849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272"/>
                  <a:ext cx="211" cy="100"/>
                </a:xfrm>
                <a:custGeom>
                  <a:avLst/>
                  <a:gdLst>
                    <a:gd name="T0" fmla="*/ 1 w 422"/>
                    <a:gd name="T1" fmla="*/ 0 h 202"/>
                    <a:gd name="T2" fmla="*/ 1 w 422"/>
                    <a:gd name="T3" fmla="*/ 0 h 202"/>
                    <a:gd name="T4" fmla="*/ 1 w 422"/>
                    <a:gd name="T5" fmla="*/ 0 h 202"/>
                    <a:gd name="T6" fmla="*/ 1 w 422"/>
                    <a:gd name="T7" fmla="*/ 0 h 202"/>
                    <a:gd name="T8" fmla="*/ 1 w 422"/>
                    <a:gd name="T9" fmla="*/ 0 h 202"/>
                    <a:gd name="T10" fmla="*/ 1 w 422"/>
                    <a:gd name="T11" fmla="*/ 0 h 202"/>
                    <a:gd name="T12" fmla="*/ 1 w 422"/>
                    <a:gd name="T13" fmla="*/ 0 h 202"/>
                    <a:gd name="T14" fmla="*/ 1 w 422"/>
                    <a:gd name="T15" fmla="*/ 0 h 202"/>
                    <a:gd name="T16" fmla="*/ 1 w 422"/>
                    <a:gd name="T17" fmla="*/ 0 h 202"/>
                    <a:gd name="T18" fmla="*/ 1 w 422"/>
                    <a:gd name="T19" fmla="*/ 0 h 202"/>
                    <a:gd name="T20" fmla="*/ 1 w 422"/>
                    <a:gd name="T21" fmla="*/ 0 h 202"/>
                    <a:gd name="T22" fmla="*/ 1 w 422"/>
                    <a:gd name="T23" fmla="*/ 0 h 202"/>
                    <a:gd name="T24" fmla="*/ 1 w 422"/>
                    <a:gd name="T25" fmla="*/ 0 h 202"/>
                    <a:gd name="T26" fmla="*/ 1 w 422"/>
                    <a:gd name="T27" fmla="*/ 0 h 202"/>
                    <a:gd name="T28" fmla="*/ 1 w 422"/>
                    <a:gd name="T29" fmla="*/ 0 h 202"/>
                    <a:gd name="T30" fmla="*/ 1 w 422"/>
                    <a:gd name="T31" fmla="*/ 0 h 202"/>
                    <a:gd name="T32" fmla="*/ 0 w 422"/>
                    <a:gd name="T33" fmla="*/ 0 h 202"/>
                    <a:gd name="T34" fmla="*/ 1 w 422"/>
                    <a:gd name="T35" fmla="*/ 0 h 202"/>
                    <a:gd name="T36" fmla="*/ 1 w 422"/>
                    <a:gd name="T37" fmla="*/ 0 h 202"/>
                    <a:gd name="T38" fmla="*/ 1 w 422"/>
                    <a:gd name="T39" fmla="*/ 0 h 202"/>
                    <a:gd name="T40" fmla="*/ 1 w 422"/>
                    <a:gd name="T41" fmla="*/ 0 h 202"/>
                    <a:gd name="T42" fmla="*/ 1 w 422"/>
                    <a:gd name="T43" fmla="*/ 0 h 202"/>
                    <a:gd name="T44" fmla="*/ 1 w 422"/>
                    <a:gd name="T45" fmla="*/ 0 h 202"/>
                    <a:gd name="T46" fmla="*/ 1 w 422"/>
                    <a:gd name="T47" fmla="*/ 0 h 202"/>
                    <a:gd name="T48" fmla="*/ 1 w 422"/>
                    <a:gd name="T49" fmla="*/ 0 h 202"/>
                    <a:gd name="T50" fmla="*/ 1 w 422"/>
                    <a:gd name="T51" fmla="*/ 0 h 202"/>
                    <a:gd name="T52" fmla="*/ 1 w 422"/>
                    <a:gd name="T53" fmla="*/ 0 h 202"/>
                    <a:gd name="T54" fmla="*/ 1 w 422"/>
                    <a:gd name="T55" fmla="*/ 0 h 202"/>
                    <a:gd name="T56" fmla="*/ 1 w 422"/>
                    <a:gd name="T57" fmla="*/ 0 h 202"/>
                    <a:gd name="T58" fmla="*/ 1 w 422"/>
                    <a:gd name="T59" fmla="*/ 0 h 202"/>
                    <a:gd name="T60" fmla="*/ 1 w 422"/>
                    <a:gd name="T61" fmla="*/ 0 h 202"/>
                    <a:gd name="T62" fmla="*/ 1 w 422"/>
                    <a:gd name="T63" fmla="*/ 0 h 202"/>
                    <a:gd name="T64" fmla="*/ 1 w 422"/>
                    <a:gd name="T65" fmla="*/ 0 h 202"/>
                    <a:gd name="T66" fmla="*/ 1 w 422"/>
                    <a:gd name="T67" fmla="*/ 0 h 202"/>
                    <a:gd name="T68" fmla="*/ 1 w 422"/>
                    <a:gd name="T69" fmla="*/ 0 h 202"/>
                    <a:gd name="T70" fmla="*/ 1 w 422"/>
                    <a:gd name="T71" fmla="*/ 0 h 202"/>
                    <a:gd name="T72" fmla="*/ 1 w 422"/>
                    <a:gd name="T73" fmla="*/ 0 h 202"/>
                    <a:gd name="T74" fmla="*/ 1 w 422"/>
                    <a:gd name="T75" fmla="*/ 0 h 202"/>
                    <a:gd name="T76" fmla="*/ 1 w 422"/>
                    <a:gd name="T77" fmla="*/ 0 h 202"/>
                    <a:gd name="T78" fmla="*/ 1 w 422"/>
                    <a:gd name="T79" fmla="*/ 0 h 202"/>
                    <a:gd name="T80" fmla="*/ 1 w 422"/>
                    <a:gd name="T81" fmla="*/ 0 h 202"/>
                    <a:gd name="T82" fmla="*/ 1 w 422"/>
                    <a:gd name="T83" fmla="*/ 0 h 202"/>
                    <a:gd name="T84" fmla="*/ 1 w 422"/>
                    <a:gd name="T85" fmla="*/ 0 h 20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22"/>
                    <a:gd name="T130" fmla="*/ 0 h 202"/>
                    <a:gd name="T131" fmla="*/ 422 w 422"/>
                    <a:gd name="T132" fmla="*/ 202 h 20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22" h="202">
                      <a:moveTo>
                        <a:pt x="386" y="31"/>
                      </a:moveTo>
                      <a:lnTo>
                        <a:pt x="269" y="6"/>
                      </a:lnTo>
                      <a:lnTo>
                        <a:pt x="268" y="5"/>
                      </a:lnTo>
                      <a:lnTo>
                        <a:pt x="265" y="3"/>
                      </a:lnTo>
                      <a:lnTo>
                        <a:pt x="262" y="1"/>
                      </a:lnTo>
                      <a:lnTo>
                        <a:pt x="255" y="0"/>
                      </a:lnTo>
                      <a:lnTo>
                        <a:pt x="246" y="0"/>
                      </a:lnTo>
                      <a:lnTo>
                        <a:pt x="233" y="0"/>
                      </a:lnTo>
                      <a:lnTo>
                        <a:pt x="216" y="3"/>
                      </a:lnTo>
                      <a:lnTo>
                        <a:pt x="202" y="5"/>
                      </a:lnTo>
                      <a:lnTo>
                        <a:pt x="188" y="8"/>
                      </a:lnTo>
                      <a:lnTo>
                        <a:pt x="174" y="12"/>
                      </a:lnTo>
                      <a:lnTo>
                        <a:pt x="161" y="15"/>
                      </a:lnTo>
                      <a:lnTo>
                        <a:pt x="150" y="19"/>
                      </a:lnTo>
                      <a:lnTo>
                        <a:pt x="138" y="21"/>
                      </a:lnTo>
                      <a:lnTo>
                        <a:pt x="129" y="25"/>
                      </a:lnTo>
                      <a:lnTo>
                        <a:pt x="121" y="27"/>
                      </a:lnTo>
                      <a:lnTo>
                        <a:pt x="117" y="20"/>
                      </a:lnTo>
                      <a:lnTo>
                        <a:pt x="110" y="15"/>
                      </a:lnTo>
                      <a:lnTo>
                        <a:pt x="103" y="11"/>
                      </a:lnTo>
                      <a:lnTo>
                        <a:pt x="96" y="7"/>
                      </a:lnTo>
                      <a:lnTo>
                        <a:pt x="88" y="5"/>
                      </a:lnTo>
                      <a:lnTo>
                        <a:pt x="80" y="4"/>
                      </a:lnTo>
                      <a:lnTo>
                        <a:pt x="72" y="3"/>
                      </a:lnTo>
                      <a:lnTo>
                        <a:pt x="65" y="3"/>
                      </a:lnTo>
                      <a:lnTo>
                        <a:pt x="53" y="5"/>
                      </a:lnTo>
                      <a:lnTo>
                        <a:pt x="40" y="10"/>
                      </a:lnTo>
                      <a:lnTo>
                        <a:pt x="30" y="19"/>
                      </a:lnTo>
                      <a:lnTo>
                        <a:pt x="21" y="29"/>
                      </a:lnTo>
                      <a:lnTo>
                        <a:pt x="12" y="43"/>
                      </a:lnTo>
                      <a:lnTo>
                        <a:pt x="6" y="59"/>
                      </a:lnTo>
                      <a:lnTo>
                        <a:pt x="1" y="78"/>
                      </a:lnTo>
                      <a:lnTo>
                        <a:pt x="0" y="97"/>
                      </a:lnTo>
                      <a:lnTo>
                        <a:pt x="1" y="117"/>
                      </a:lnTo>
                      <a:lnTo>
                        <a:pt x="6" y="135"/>
                      </a:lnTo>
                      <a:lnTo>
                        <a:pt x="12" y="152"/>
                      </a:lnTo>
                      <a:lnTo>
                        <a:pt x="21" y="167"/>
                      </a:lnTo>
                      <a:lnTo>
                        <a:pt x="30" y="180"/>
                      </a:lnTo>
                      <a:lnTo>
                        <a:pt x="40" y="189"/>
                      </a:lnTo>
                      <a:lnTo>
                        <a:pt x="53" y="196"/>
                      </a:lnTo>
                      <a:lnTo>
                        <a:pt x="65" y="199"/>
                      </a:lnTo>
                      <a:lnTo>
                        <a:pt x="80" y="199"/>
                      </a:lnTo>
                      <a:lnTo>
                        <a:pt x="92" y="196"/>
                      </a:lnTo>
                      <a:lnTo>
                        <a:pt x="103" y="192"/>
                      </a:lnTo>
                      <a:lnTo>
                        <a:pt x="111" y="185"/>
                      </a:lnTo>
                      <a:lnTo>
                        <a:pt x="117" y="178"/>
                      </a:lnTo>
                      <a:lnTo>
                        <a:pt x="122" y="169"/>
                      </a:lnTo>
                      <a:lnTo>
                        <a:pt x="127" y="158"/>
                      </a:lnTo>
                      <a:lnTo>
                        <a:pt x="130" y="148"/>
                      </a:lnTo>
                      <a:lnTo>
                        <a:pt x="138" y="152"/>
                      </a:lnTo>
                      <a:lnTo>
                        <a:pt x="145" y="156"/>
                      </a:lnTo>
                      <a:lnTo>
                        <a:pt x="150" y="158"/>
                      </a:lnTo>
                      <a:lnTo>
                        <a:pt x="151" y="162"/>
                      </a:lnTo>
                      <a:lnTo>
                        <a:pt x="149" y="172"/>
                      </a:lnTo>
                      <a:lnTo>
                        <a:pt x="145" y="185"/>
                      </a:lnTo>
                      <a:lnTo>
                        <a:pt x="146" y="195"/>
                      </a:lnTo>
                      <a:lnTo>
                        <a:pt x="160" y="201"/>
                      </a:lnTo>
                      <a:lnTo>
                        <a:pt x="173" y="202"/>
                      </a:lnTo>
                      <a:lnTo>
                        <a:pt x="187" y="201"/>
                      </a:lnTo>
                      <a:lnTo>
                        <a:pt x="203" y="200"/>
                      </a:lnTo>
                      <a:lnTo>
                        <a:pt x="219" y="199"/>
                      </a:lnTo>
                      <a:lnTo>
                        <a:pt x="234" y="196"/>
                      </a:lnTo>
                      <a:lnTo>
                        <a:pt x="246" y="195"/>
                      </a:lnTo>
                      <a:lnTo>
                        <a:pt x="254" y="193"/>
                      </a:lnTo>
                      <a:lnTo>
                        <a:pt x="257" y="193"/>
                      </a:lnTo>
                      <a:lnTo>
                        <a:pt x="256" y="186"/>
                      </a:lnTo>
                      <a:lnTo>
                        <a:pt x="254" y="169"/>
                      </a:lnTo>
                      <a:lnTo>
                        <a:pt x="254" y="150"/>
                      </a:lnTo>
                      <a:lnTo>
                        <a:pt x="257" y="137"/>
                      </a:lnTo>
                      <a:lnTo>
                        <a:pt x="262" y="132"/>
                      </a:lnTo>
                      <a:lnTo>
                        <a:pt x="269" y="122"/>
                      </a:lnTo>
                      <a:lnTo>
                        <a:pt x="277" y="113"/>
                      </a:lnTo>
                      <a:lnTo>
                        <a:pt x="286" y="102"/>
                      </a:lnTo>
                      <a:lnTo>
                        <a:pt x="295" y="91"/>
                      </a:lnTo>
                      <a:lnTo>
                        <a:pt x="303" y="83"/>
                      </a:lnTo>
                      <a:lnTo>
                        <a:pt x="309" y="78"/>
                      </a:lnTo>
                      <a:lnTo>
                        <a:pt x="314" y="75"/>
                      </a:lnTo>
                      <a:lnTo>
                        <a:pt x="321" y="75"/>
                      </a:lnTo>
                      <a:lnTo>
                        <a:pt x="334" y="74"/>
                      </a:lnTo>
                      <a:lnTo>
                        <a:pt x="352" y="72"/>
                      </a:lnTo>
                      <a:lnTo>
                        <a:pt x="371" y="69"/>
                      </a:lnTo>
                      <a:lnTo>
                        <a:pt x="390" y="68"/>
                      </a:lnTo>
                      <a:lnTo>
                        <a:pt x="406" y="66"/>
                      </a:lnTo>
                      <a:lnTo>
                        <a:pt x="417" y="65"/>
                      </a:lnTo>
                      <a:lnTo>
                        <a:pt x="422" y="65"/>
                      </a:lnTo>
                      <a:lnTo>
                        <a:pt x="386" y="31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Freeform 1725">
                  <a:extLst>
                    <a:ext uri="{FF2B5EF4-FFF2-40B4-BE49-F238E27FC236}">
                      <a16:creationId xmlns:a16="http://schemas.microsoft.com/office/drawing/2014/main" id="{2AB15980-1ABB-410D-938B-945E30225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" y="1029"/>
                  <a:ext cx="95" cy="127"/>
                </a:xfrm>
                <a:custGeom>
                  <a:avLst/>
                  <a:gdLst>
                    <a:gd name="T0" fmla="*/ 1 w 189"/>
                    <a:gd name="T1" fmla="*/ 0 h 254"/>
                    <a:gd name="T2" fmla="*/ 1 w 189"/>
                    <a:gd name="T3" fmla="*/ 1 h 254"/>
                    <a:gd name="T4" fmla="*/ 1 w 189"/>
                    <a:gd name="T5" fmla="*/ 1 h 254"/>
                    <a:gd name="T6" fmla="*/ 1 w 189"/>
                    <a:gd name="T7" fmla="*/ 1 h 254"/>
                    <a:gd name="T8" fmla="*/ 1 w 189"/>
                    <a:gd name="T9" fmla="*/ 1 h 254"/>
                    <a:gd name="T10" fmla="*/ 1 w 189"/>
                    <a:gd name="T11" fmla="*/ 1 h 254"/>
                    <a:gd name="T12" fmla="*/ 1 w 189"/>
                    <a:gd name="T13" fmla="*/ 1 h 254"/>
                    <a:gd name="T14" fmla="*/ 1 w 189"/>
                    <a:gd name="T15" fmla="*/ 1 h 254"/>
                    <a:gd name="T16" fmla="*/ 1 w 189"/>
                    <a:gd name="T17" fmla="*/ 1 h 254"/>
                    <a:gd name="T18" fmla="*/ 0 w 189"/>
                    <a:gd name="T19" fmla="*/ 1 h 254"/>
                    <a:gd name="T20" fmla="*/ 1 w 189"/>
                    <a:gd name="T21" fmla="*/ 1 h 254"/>
                    <a:gd name="T22" fmla="*/ 1 w 189"/>
                    <a:gd name="T23" fmla="*/ 1 h 254"/>
                    <a:gd name="T24" fmla="*/ 1 w 189"/>
                    <a:gd name="T25" fmla="*/ 1 h 254"/>
                    <a:gd name="T26" fmla="*/ 1 w 189"/>
                    <a:gd name="T27" fmla="*/ 1 h 254"/>
                    <a:gd name="T28" fmla="*/ 1 w 189"/>
                    <a:gd name="T29" fmla="*/ 1 h 254"/>
                    <a:gd name="T30" fmla="*/ 1 w 189"/>
                    <a:gd name="T31" fmla="*/ 1 h 254"/>
                    <a:gd name="T32" fmla="*/ 1 w 189"/>
                    <a:gd name="T33" fmla="*/ 1 h 254"/>
                    <a:gd name="T34" fmla="*/ 1 w 189"/>
                    <a:gd name="T35" fmla="*/ 1 h 254"/>
                    <a:gd name="T36" fmla="*/ 1 w 189"/>
                    <a:gd name="T37" fmla="*/ 1 h 254"/>
                    <a:gd name="T38" fmla="*/ 1 w 189"/>
                    <a:gd name="T39" fmla="*/ 1 h 254"/>
                    <a:gd name="T40" fmla="*/ 1 w 189"/>
                    <a:gd name="T41" fmla="*/ 1 h 254"/>
                    <a:gd name="T42" fmla="*/ 1 w 189"/>
                    <a:gd name="T43" fmla="*/ 1 h 254"/>
                    <a:gd name="T44" fmla="*/ 1 w 189"/>
                    <a:gd name="T45" fmla="*/ 1 h 254"/>
                    <a:gd name="T46" fmla="*/ 1 w 189"/>
                    <a:gd name="T47" fmla="*/ 1 h 254"/>
                    <a:gd name="T48" fmla="*/ 1 w 189"/>
                    <a:gd name="T49" fmla="*/ 1 h 254"/>
                    <a:gd name="T50" fmla="*/ 1 w 189"/>
                    <a:gd name="T51" fmla="*/ 1 h 254"/>
                    <a:gd name="T52" fmla="*/ 1 w 189"/>
                    <a:gd name="T53" fmla="*/ 1 h 254"/>
                    <a:gd name="T54" fmla="*/ 1 w 189"/>
                    <a:gd name="T55" fmla="*/ 1 h 254"/>
                    <a:gd name="T56" fmla="*/ 1 w 189"/>
                    <a:gd name="T57" fmla="*/ 1 h 254"/>
                    <a:gd name="T58" fmla="*/ 1 w 189"/>
                    <a:gd name="T59" fmla="*/ 1 h 254"/>
                    <a:gd name="T60" fmla="*/ 1 w 189"/>
                    <a:gd name="T61" fmla="*/ 1 h 254"/>
                    <a:gd name="T62" fmla="*/ 1 w 189"/>
                    <a:gd name="T63" fmla="*/ 1 h 254"/>
                    <a:gd name="T64" fmla="*/ 1 w 189"/>
                    <a:gd name="T65" fmla="*/ 1 h 254"/>
                    <a:gd name="T66" fmla="*/ 1 w 189"/>
                    <a:gd name="T67" fmla="*/ 1 h 254"/>
                    <a:gd name="T68" fmla="*/ 1 w 189"/>
                    <a:gd name="T69" fmla="*/ 1 h 254"/>
                    <a:gd name="T70" fmla="*/ 1 w 189"/>
                    <a:gd name="T71" fmla="*/ 1 h 254"/>
                    <a:gd name="T72" fmla="*/ 1 w 189"/>
                    <a:gd name="T73" fmla="*/ 1 h 254"/>
                    <a:gd name="T74" fmla="*/ 1 w 189"/>
                    <a:gd name="T75" fmla="*/ 1 h 254"/>
                    <a:gd name="T76" fmla="*/ 1 w 189"/>
                    <a:gd name="T77" fmla="*/ 1 h 254"/>
                    <a:gd name="T78" fmla="*/ 1 w 189"/>
                    <a:gd name="T79" fmla="*/ 1 h 254"/>
                    <a:gd name="T80" fmla="*/ 1 w 189"/>
                    <a:gd name="T81" fmla="*/ 1 h 254"/>
                    <a:gd name="T82" fmla="*/ 1 w 189"/>
                    <a:gd name="T83" fmla="*/ 1 h 254"/>
                    <a:gd name="T84" fmla="*/ 1 w 189"/>
                    <a:gd name="T85" fmla="*/ 1 h 254"/>
                    <a:gd name="T86" fmla="*/ 1 w 189"/>
                    <a:gd name="T87" fmla="*/ 1 h 254"/>
                    <a:gd name="T88" fmla="*/ 1 w 189"/>
                    <a:gd name="T89" fmla="*/ 1 h 254"/>
                    <a:gd name="T90" fmla="*/ 1 w 189"/>
                    <a:gd name="T91" fmla="*/ 1 h 254"/>
                    <a:gd name="T92" fmla="*/ 1 w 189"/>
                    <a:gd name="T93" fmla="*/ 1 h 254"/>
                    <a:gd name="T94" fmla="*/ 1 w 189"/>
                    <a:gd name="T95" fmla="*/ 1 h 254"/>
                    <a:gd name="T96" fmla="*/ 1 w 189"/>
                    <a:gd name="T97" fmla="*/ 0 h 2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89"/>
                    <a:gd name="T148" fmla="*/ 0 h 254"/>
                    <a:gd name="T149" fmla="*/ 189 w 189"/>
                    <a:gd name="T150" fmla="*/ 254 h 25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89" h="254">
                      <a:moveTo>
                        <a:pt x="74" y="0"/>
                      </a:moveTo>
                      <a:lnTo>
                        <a:pt x="66" y="2"/>
                      </a:lnTo>
                      <a:lnTo>
                        <a:pt x="56" y="8"/>
                      </a:lnTo>
                      <a:lnTo>
                        <a:pt x="44" y="19"/>
                      </a:lnTo>
                      <a:lnTo>
                        <a:pt x="32" y="30"/>
                      </a:lnTo>
                      <a:lnTo>
                        <a:pt x="22" y="45"/>
                      </a:lnTo>
                      <a:lnTo>
                        <a:pt x="13" y="61"/>
                      </a:lnTo>
                      <a:lnTo>
                        <a:pt x="5" y="77"/>
                      </a:lnTo>
                      <a:lnTo>
                        <a:pt x="1" y="95"/>
                      </a:lnTo>
                      <a:lnTo>
                        <a:pt x="0" y="112"/>
                      </a:lnTo>
                      <a:lnTo>
                        <a:pt x="1" y="132"/>
                      </a:lnTo>
                      <a:lnTo>
                        <a:pt x="4" y="150"/>
                      </a:lnTo>
                      <a:lnTo>
                        <a:pt x="8" y="170"/>
                      </a:lnTo>
                      <a:lnTo>
                        <a:pt x="13" y="187"/>
                      </a:lnTo>
                      <a:lnTo>
                        <a:pt x="20" y="201"/>
                      </a:lnTo>
                      <a:lnTo>
                        <a:pt x="27" y="212"/>
                      </a:lnTo>
                      <a:lnTo>
                        <a:pt x="35" y="220"/>
                      </a:lnTo>
                      <a:lnTo>
                        <a:pt x="43" y="225"/>
                      </a:lnTo>
                      <a:lnTo>
                        <a:pt x="51" y="230"/>
                      </a:lnTo>
                      <a:lnTo>
                        <a:pt x="59" y="233"/>
                      </a:lnTo>
                      <a:lnTo>
                        <a:pt x="67" y="236"/>
                      </a:lnTo>
                      <a:lnTo>
                        <a:pt x="75" y="240"/>
                      </a:lnTo>
                      <a:lnTo>
                        <a:pt x="84" y="242"/>
                      </a:lnTo>
                      <a:lnTo>
                        <a:pt x="94" y="244"/>
                      </a:lnTo>
                      <a:lnTo>
                        <a:pt x="105" y="246"/>
                      </a:lnTo>
                      <a:lnTo>
                        <a:pt x="117" y="247"/>
                      </a:lnTo>
                      <a:lnTo>
                        <a:pt x="129" y="248"/>
                      </a:lnTo>
                      <a:lnTo>
                        <a:pt x="141" y="249"/>
                      </a:lnTo>
                      <a:lnTo>
                        <a:pt x="152" y="250"/>
                      </a:lnTo>
                      <a:lnTo>
                        <a:pt x="163" y="251"/>
                      </a:lnTo>
                      <a:lnTo>
                        <a:pt x="171" y="253"/>
                      </a:lnTo>
                      <a:lnTo>
                        <a:pt x="175" y="254"/>
                      </a:lnTo>
                      <a:lnTo>
                        <a:pt x="178" y="254"/>
                      </a:lnTo>
                      <a:lnTo>
                        <a:pt x="181" y="244"/>
                      </a:lnTo>
                      <a:lnTo>
                        <a:pt x="186" y="221"/>
                      </a:lnTo>
                      <a:lnTo>
                        <a:pt x="189" y="191"/>
                      </a:lnTo>
                      <a:lnTo>
                        <a:pt x="186" y="159"/>
                      </a:lnTo>
                      <a:lnTo>
                        <a:pt x="181" y="129"/>
                      </a:lnTo>
                      <a:lnTo>
                        <a:pt x="182" y="105"/>
                      </a:lnTo>
                      <a:lnTo>
                        <a:pt x="181" y="84"/>
                      </a:lnTo>
                      <a:lnTo>
                        <a:pt x="174" y="69"/>
                      </a:lnTo>
                      <a:lnTo>
                        <a:pt x="166" y="61"/>
                      </a:lnTo>
                      <a:lnTo>
                        <a:pt x="155" y="52"/>
                      </a:lnTo>
                      <a:lnTo>
                        <a:pt x="141" y="41"/>
                      </a:lnTo>
                      <a:lnTo>
                        <a:pt x="126" y="29"/>
                      </a:lnTo>
                      <a:lnTo>
                        <a:pt x="110" y="17"/>
                      </a:lnTo>
                      <a:lnTo>
                        <a:pt x="96" y="8"/>
                      </a:lnTo>
                      <a:lnTo>
                        <a:pt x="83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" name="Freeform 1726">
                  <a:extLst>
                    <a:ext uri="{FF2B5EF4-FFF2-40B4-BE49-F238E27FC236}">
                      <a16:creationId xmlns:a16="http://schemas.microsoft.com/office/drawing/2014/main" id="{446B100F-EDB7-4254-8CCA-A1857933F4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" y="1007"/>
                  <a:ext cx="81" cy="155"/>
                </a:xfrm>
                <a:custGeom>
                  <a:avLst/>
                  <a:gdLst>
                    <a:gd name="T0" fmla="*/ 0 w 163"/>
                    <a:gd name="T1" fmla="*/ 1 h 310"/>
                    <a:gd name="T2" fmla="*/ 0 w 163"/>
                    <a:gd name="T3" fmla="*/ 1 h 310"/>
                    <a:gd name="T4" fmla="*/ 0 w 163"/>
                    <a:gd name="T5" fmla="*/ 1 h 310"/>
                    <a:gd name="T6" fmla="*/ 0 w 163"/>
                    <a:gd name="T7" fmla="*/ 1 h 310"/>
                    <a:gd name="T8" fmla="*/ 0 w 163"/>
                    <a:gd name="T9" fmla="*/ 1 h 310"/>
                    <a:gd name="T10" fmla="*/ 0 w 163"/>
                    <a:gd name="T11" fmla="*/ 1 h 310"/>
                    <a:gd name="T12" fmla="*/ 0 w 163"/>
                    <a:gd name="T13" fmla="*/ 1 h 310"/>
                    <a:gd name="T14" fmla="*/ 0 w 163"/>
                    <a:gd name="T15" fmla="*/ 1 h 310"/>
                    <a:gd name="T16" fmla="*/ 0 w 163"/>
                    <a:gd name="T17" fmla="*/ 1 h 310"/>
                    <a:gd name="T18" fmla="*/ 0 w 163"/>
                    <a:gd name="T19" fmla="*/ 1 h 310"/>
                    <a:gd name="T20" fmla="*/ 0 w 163"/>
                    <a:gd name="T21" fmla="*/ 1 h 310"/>
                    <a:gd name="T22" fmla="*/ 0 w 163"/>
                    <a:gd name="T23" fmla="*/ 1 h 310"/>
                    <a:gd name="T24" fmla="*/ 0 w 163"/>
                    <a:gd name="T25" fmla="*/ 1 h 310"/>
                    <a:gd name="T26" fmla="*/ 0 w 163"/>
                    <a:gd name="T27" fmla="*/ 1 h 310"/>
                    <a:gd name="T28" fmla="*/ 0 w 163"/>
                    <a:gd name="T29" fmla="*/ 1 h 310"/>
                    <a:gd name="T30" fmla="*/ 0 w 163"/>
                    <a:gd name="T31" fmla="*/ 1 h 310"/>
                    <a:gd name="T32" fmla="*/ 0 w 163"/>
                    <a:gd name="T33" fmla="*/ 1 h 310"/>
                    <a:gd name="T34" fmla="*/ 0 w 163"/>
                    <a:gd name="T35" fmla="*/ 1 h 310"/>
                    <a:gd name="T36" fmla="*/ 0 w 163"/>
                    <a:gd name="T37" fmla="*/ 1 h 310"/>
                    <a:gd name="T38" fmla="*/ 0 w 163"/>
                    <a:gd name="T39" fmla="*/ 1 h 310"/>
                    <a:gd name="T40" fmla="*/ 0 w 163"/>
                    <a:gd name="T41" fmla="*/ 1 h 310"/>
                    <a:gd name="T42" fmla="*/ 0 w 163"/>
                    <a:gd name="T43" fmla="*/ 1 h 310"/>
                    <a:gd name="T44" fmla="*/ 0 w 163"/>
                    <a:gd name="T45" fmla="*/ 1 h 310"/>
                    <a:gd name="T46" fmla="*/ 0 w 163"/>
                    <a:gd name="T47" fmla="*/ 1 h 310"/>
                    <a:gd name="T48" fmla="*/ 0 w 163"/>
                    <a:gd name="T49" fmla="*/ 1 h 310"/>
                    <a:gd name="T50" fmla="*/ 0 w 163"/>
                    <a:gd name="T51" fmla="*/ 1 h 310"/>
                    <a:gd name="T52" fmla="*/ 0 w 163"/>
                    <a:gd name="T53" fmla="*/ 1 h 310"/>
                    <a:gd name="T54" fmla="*/ 0 w 163"/>
                    <a:gd name="T55" fmla="*/ 1 h 310"/>
                    <a:gd name="T56" fmla="*/ 0 w 163"/>
                    <a:gd name="T57" fmla="*/ 1 h 310"/>
                    <a:gd name="T58" fmla="*/ 0 w 163"/>
                    <a:gd name="T59" fmla="*/ 1 h 310"/>
                    <a:gd name="T60" fmla="*/ 0 w 163"/>
                    <a:gd name="T61" fmla="*/ 1 h 310"/>
                    <a:gd name="T62" fmla="*/ 0 w 163"/>
                    <a:gd name="T63" fmla="*/ 1 h 310"/>
                    <a:gd name="T64" fmla="*/ 0 w 163"/>
                    <a:gd name="T65" fmla="*/ 1 h 310"/>
                    <a:gd name="T66" fmla="*/ 0 w 163"/>
                    <a:gd name="T67" fmla="*/ 1 h 310"/>
                    <a:gd name="T68" fmla="*/ 0 w 163"/>
                    <a:gd name="T69" fmla="*/ 1 h 310"/>
                    <a:gd name="T70" fmla="*/ 0 w 163"/>
                    <a:gd name="T71" fmla="*/ 1 h 310"/>
                    <a:gd name="T72" fmla="*/ 0 w 163"/>
                    <a:gd name="T73" fmla="*/ 1 h 310"/>
                    <a:gd name="T74" fmla="*/ 0 w 163"/>
                    <a:gd name="T75" fmla="*/ 1 h 310"/>
                    <a:gd name="T76" fmla="*/ 0 w 163"/>
                    <a:gd name="T77" fmla="*/ 1 h 310"/>
                    <a:gd name="T78" fmla="*/ 0 w 163"/>
                    <a:gd name="T79" fmla="*/ 1 h 310"/>
                    <a:gd name="T80" fmla="*/ 0 w 163"/>
                    <a:gd name="T81" fmla="*/ 0 h 310"/>
                    <a:gd name="T82" fmla="*/ 0 w 163"/>
                    <a:gd name="T83" fmla="*/ 1 h 310"/>
                    <a:gd name="T84" fmla="*/ 0 w 163"/>
                    <a:gd name="T85" fmla="*/ 1 h 310"/>
                    <a:gd name="T86" fmla="*/ 0 w 163"/>
                    <a:gd name="T87" fmla="*/ 1 h 310"/>
                    <a:gd name="T88" fmla="*/ 0 w 163"/>
                    <a:gd name="T89" fmla="*/ 1 h 310"/>
                    <a:gd name="T90" fmla="*/ 0 w 163"/>
                    <a:gd name="T91" fmla="*/ 1 h 310"/>
                    <a:gd name="T92" fmla="*/ 0 w 163"/>
                    <a:gd name="T93" fmla="*/ 1 h 310"/>
                    <a:gd name="T94" fmla="*/ 0 w 163"/>
                    <a:gd name="T95" fmla="*/ 1 h 310"/>
                    <a:gd name="T96" fmla="*/ 0 w 163"/>
                    <a:gd name="T97" fmla="*/ 1 h 31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3"/>
                    <a:gd name="T148" fmla="*/ 0 h 310"/>
                    <a:gd name="T149" fmla="*/ 163 w 163"/>
                    <a:gd name="T150" fmla="*/ 310 h 31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3" h="310">
                      <a:moveTo>
                        <a:pt x="43" y="53"/>
                      </a:moveTo>
                      <a:lnTo>
                        <a:pt x="31" y="60"/>
                      </a:lnTo>
                      <a:lnTo>
                        <a:pt x="22" y="65"/>
                      </a:lnTo>
                      <a:lnTo>
                        <a:pt x="14" y="69"/>
                      </a:lnTo>
                      <a:lnTo>
                        <a:pt x="8" y="74"/>
                      </a:lnTo>
                      <a:lnTo>
                        <a:pt x="5" y="80"/>
                      </a:lnTo>
                      <a:lnTo>
                        <a:pt x="3" y="88"/>
                      </a:lnTo>
                      <a:lnTo>
                        <a:pt x="0" y="98"/>
                      </a:lnTo>
                      <a:lnTo>
                        <a:pt x="0" y="112"/>
                      </a:lnTo>
                      <a:lnTo>
                        <a:pt x="4" y="156"/>
                      </a:lnTo>
                      <a:lnTo>
                        <a:pt x="13" y="213"/>
                      </a:lnTo>
                      <a:lnTo>
                        <a:pt x="24" y="265"/>
                      </a:lnTo>
                      <a:lnTo>
                        <a:pt x="34" y="293"/>
                      </a:lnTo>
                      <a:lnTo>
                        <a:pt x="39" y="296"/>
                      </a:lnTo>
                      <a:lnTo>
                        <a:pt x="49" y="300"/>
                      </a:lnTo>
                      <a:lnTo>
                        <a:pt x="59" y="302"/>
                      </a:lnTo>
                      <a:lnTo>
                        <a:pt x="71" y="304"/>
                      </a:lnTo>
                      <a:lnTo>
                        <a:pt x="82" y="307"/>
                      </a:lnTo>
                      <a:lnTo>
                        <a:pt x="92" y="308"/>
                      </a:lnTo>
                      <a:lnTo>
                        <a:pt x="101" y="309"/>
                      </a:lnTo>
                      <a:lnTo>
                        <a:pt x="106" y="310"/>
                      </a:lnTo>
                      <a:lnTo>
                        <a:pt x="112" y="310"/>
                      </a:lnTo>
                      <a:lnTo>
                        <a:pt x="120" y="307"/>
                      </a:lnTo>
                      <a:lnTo>
                        <a:pt x="129" y="303"/>
                      </a:lnTo>
                      <a:lnTo>
                        <a:pt x="139" y="299"/>
                      </a:lnTo>
                      <a:lnTo>
                        <a:pt x="148" y="293"/>
                      </a:lnTo>
                      <a:lnTo>
                        <a:pt x="156" y="289"/>
                      </a:lnTo>
                      <a:lnTo>
                        <a:pt x="160" y="286"/>
                      </a:lnTo>
                      <a:lnTo>
                        <a:pt x="163" y="285"/>
                      </a:lnTo>
                      <a:lnTo>
                        <a:pt x="162" y="275"/>
                      </a:lnTo>
                      <a:lnTo>
                        <a:pt x="157" y="247"/>
                      </a:lnTo>
                      <a:lnTo>
                        <a:pt x="151" y="208"/>
                      </a:lnTo>
                      <a:lnTo>
                        <a:pt x="144" y="162"/>
                      </a:lnTo>
                      <a:lnTo>
                        <a:pt x="137" y="115"/>
                      </a:lnTo>
                      <a:lnTo>
                        <a:pt x="130" y="75"/>
                      </a:lnTo>
                      <a:lnTo>
                        <a:pt x="126" y="44"/>
                      </a:lnTo>
                      <a:lnTo>
                        <a:pt x="124" y="30"/>
                      </a:lnTo>
                      <a:lnTo>
                        <a:pt x="119" y="21"/>
                      </a:lnTo>
                      <a:lnTo>
                        <a:pt x="110" y="12"/>
                      </a:lnTo>
                      <a:lnTo>
                        <a:pt x="101" y="4"/>
                      </a:lnTo>
                      <a:lnTo>
                        <a:pt x="92" y="0"/>
                      </a:lnTo>
                      <a:lnTo>
                        <a:pt x="88" y="3"/>
                      </a:lnTo>
                      <a:lnTo>
                        <a:pt x="81" y="8"/>
                      </a:lnTo>
                      <a:lnTo>
                        <a:pt x="73" y="18"/>
                      </a:lnTo>
                      <a:lnTo>
                        <a:pt x="65" y="27"/>
                      </a:lnTo>
                      <a:lnTo>
                        <a:pt x="57" y="36"/>
                      </a:lnTo>
                      <a:lnTo>
                        <a:pt x="50" y="45"/>
                      </a:lnTo>
                      <a:lnTo>
                        <a:pt x="45" y="51"/>
                      </a:lnTo>
                      <a:lnTo>
                        <a:pt x="43" y="53"/>
                      </a:lnTo>
                      <a:close/>
                    </a:path>
                  </a:pathLst>
                </a:custGeom>
                <a:solidFill>
                  <a:srgbClr val="E2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Freeform 1727">
                  <a:extLst>
                    <a:ext uri="{FF2B5EF4-FFF2-40B4-BE49-F238E27FC236}">
                      <a16:creationId xmlns:a16="http://schemas.microsoft.com/office/drawing/2014/main" id="{D3EE0FC8-85D6-4FB9-8F7B-1DEB98A19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386"/>
                  <a:ext cx="74" cy="32"/>
                </a:xfrm>
                <a:custGeom>
                  <a:avLst/>
                  <a:gdLst>
                    <a:gd name="T0" fmla="*/ 1 w 148"/>
                    <a:gd name="T1" fmla="*/ 1 h 63"/>
                    <a:gd name="T2" fmla="*/ 0 w 148"/>
                    <a:gd name="T3" fmla="*/ 1 h 63"/>
                    <a:gd name="T4" fmla="*/ 1 w 148"/>
                    <a:gd name="T5" fmla="*/ 1 h 63"/>
                    <a:gd name="T6" fmla="*/ 1 w 148"/>
                    <a:gd name="T7" fmla="*/ 0 h 63"/>
                    <a:gd name="T8" fmla="*/ 1 w 148"/>
                    <a:gd name="T9" fmla="*/ 1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"/>
                    <a:gd name="T16" fmla="*/ 0 h 63"/>
                    <a:gd name="T17" fmla="*/ 148 w 148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" h="63">
                      <a:moveTo>
                        <a:pt x="14" y="8"/>
                      </a:moveTo>
                      <a:lnTo>
                        <a:pt x="0" y="63"/>
                      </a:lnTo>
                      <a:lnTo>
                        <a:pt x="148" y="63"/>
                      </a:lnTo>
                      <a:lnTo>
                        <a:pt x="137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D6B7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Freeform 1728">
                  <a:extLst>
                    <a:ext uri="{FF2B5EF4-FFF2-40B4-BE49-F238E27FC236}">
                      <a16:creationId xmlns:a16="http://schemas.microsoft.com/office/drawing/2014/main" id="{13CAD19D-ECB0-4C9C-8E11-8D4E711E1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" y="275"/>
                  <a:ext cx="364" cy="309"/>
                </a:xfrm>
                <a:custGeom>
                  <a:avLst/>
                  <a:gdLst>
                    <a:gd name="T0" fmla="*/ 0 w 729"/>
                    <a:gd name="T1" fmla="*/ 1 h 617"/>
                    <a:gd name="T2" fmla="*/ 0 w 729"/>
                    <a:gd name="T3" fmla="*/ 1 h 617"/>
                    <a:gd name="T4" fmla="*/ 0 w 729"/>
                    <a:gd name="T5" fmla="*/ 1 h 617"/>
                    <a:gd name="T6" fmla="*/ 0 w 729"/>
                    <a:gd name="T7" fmla="*/ 1 h 617"/>
                    <a:gd name="T8" fmla="*/ 0 w 729"/>
                    <a:gd name="T9" fmla="*/ 1 h 617"/>
                    <a:gd name="T10" fmla="*/ 0 w 729"/>
                    <a:gd name="T11" fmla="*/ 1 h 617"/>
                    <a:gd name="T12" fmla="*/ 0 w 729"/>
                    <a:gd name="T13" fmla="*/ 1 h 617"/>
                    <a:gd name="T14" fmla="*/ 0 w 729"/>
                    <a:gd name="T15" fmla="*/ 1 h 617"/>
                    <a:gd name="T16" fmla="*/ 0 w 729"/>
                    <a:gd name="T17" fmla="*/ 1 h 617"/>
                    <a:gd name="T18" fmla="*/ 0 w 729"/>
                    <a:gd name="T19" fmla="*/ 1 h 617"/>
                    <a:gd name="T20" fmla="*/ 0 w 729"/>
                    <a:gd name="T21" fmla="*/ 1 h 617"/>
                    <a:gd name="T22" fmla="*/ 0 w 729"/>
                    <a:gd name="T23" fmla="*/ 1 h 617"/>
                    <a:gd name="T24" fmla="*/ 0 w 729"/>
                    <a:gd name="T25" fmla="*/ 1 h 617"/>
                    <a:gd name="T26" fmla="*/ 0 w 729"/>
                    <a:gd name="T27" fmla="*/ 1 h 617"/>
                    <a:gd name="T28" fmla="*/ 0 w 729"/>
                    <a:gd name="T29" fmla="*/ 1 h 617"/>
                    <a:gd name="T30" fmla="*/ 0 w 729"/>
                    <a:gd name="T31" fmla="*/ 1 h 617"/>
                    <a:gd name="T32" fmla="*/ 0 w 729"/>
                    <a:gd name="T33" fmla="*/ 1 h 617"/>
                    <a:gd name="T34" fmla="*/ 0 w 729"/>
                    <a:gd name="T35" fmla="*/ 1 h 617"/>
                    <a:gd name="T36" fmla="*/ 0 w 729"/>
                    <a:gd name="T37" fmla="*/ 1 h 617"/>
                    <a:gd name="T38" fmla="*/ 0 w 729"/>
                    <a:gd name="T39" fmla="*/ 1 h 617"/>
                    <a:gd name="T40" fmla="*/ 0 w 729"/>
                    <a:gd name="T41" fmla="*/ 1 h 617"/>
                    <a:gd name="T42" fmla="*/ 0 w 729"/>
                    <a:gd name="T43" fmla="*/ 1 h 617"/>
                    <a:gd name="T44" fmla="*/ 0 w 729"/>
                    <a:gd name="T45" fmla="*/ 1 h 617"/>
                    <a:gd name="T46" fmla="*/ 0 w 729"/>
                    <a:gd name="T47" fmla="*/ 1 h 617"/>
                    <a:gd name="T48" fmla="*/ 0 w 729"/>
                    <a:gd name="T49" fmla="*/ 1 h 617"/>
                    <a:gd name="T50" fmla="*/ 0 w 729"/>
                    <a:gd name="T51" fmla="*/ 1 h 617"/>
                    <a:gd name="T52" fmla="*/ 0 w 729"/>
                    <a:gd name="T53" fmla="*/ 1 h 617"/>
                    <a:gd name="T54" fmla="*/ 0 w 729"/>
                    <a:gd name="T55" fmla="*/ 1 h 617"/>
                    <a:gd name="T56" fmla="*/ 0 w 729"/>
                    <a:gd name="T57" fmla="*/ 1 h 617"/>
                    <a:gd name="T58" fmla="*/ 0 w 729"/>
                    <a:gd name="T59" fmla="*/ 0 h 617"/>
                    <a:gd name="T60" fmla="*/ 0 w 729"/>
                    <a:gd name="T61" fmla="*/ 1 h 617"/>
                    <a:gd name="T62" fmla="*/ 0 w 729"/>
                    <a:gd name="T63" fmla="*/ 1 h 617"/>
                    <a:gd name="T64" fmla="*/ 0 w 729"/>
                    <a:gd name="T65" fmla="*/ 1 h 617"/>
                    <a:gd name="T66" fmla="*/ 0 w 729"/>
                    <a:gd name="T67" fmla="*/ 1 h 617"/>
                    <a:gd name="T68" fmla="*/ 0 w 729"/>
                    <a:gd name="T69" fmla="*/ 1 h 617"/>
                    <a:gd name="T70" fmla="*/ 0 w 729"/>
                    <a:gd name="T71" fmla="*/ 1 h 617"/>
                    <a:gd name="T72" fmla="*/ 0 w 729"/>
                    <a:gd name="T73" fmla="*/ 1 h 617"/>
                    <a:gd name="T74" fmla="*/ 0 w 729"/>
                    <a:gd name="T75" fmla="*/ 1 h 617"/>
                    <a:gd name="T76" fmla="*/ 0 w 729"/>
                    <a:gd name="T77" fmla="*/ 1 h 617"/>
                    <a:gd name="T78" fmla="*/ 0 w 729"/>
                    <a:gd name="T79" fmla="*/ 1 h 617"/>
                    <a:gd name="T80" fmla="*/ 0 w 729"/>
                    <a:gd name="T81" fmla="*/ 1 h 617"/>
                    <a:gd name="T82" fmla="*/ 0 w 729"/>
                    <a:gd name="T83" fmla="*/ 1 h 617"/>
                    <a:gd name="T84" fmla="*/ 0 w 729"/>
                    <a:gd name="T85" fmla="*/ 1 h 617"/>
                    <a:gd name="T86" fmla="*/ 0 w 729"/>
                    <a:gd name="T87" fmla="*/ 1 h 617"/>
                    <a:gd name="T88" fmla="*/ 0 w 729"/>
                    <a:gd name="T89" fmla="*/ 1 h 617"/>
                    <a:gd name="T90" fmla="*/ 0 w 729"/>
                    <a:gd name="T91" fmla="*/ 1 h 617"/>
                    <a:gd name="T92" fmla="*/ 0 w 729"/>
                    <a:gd name="T93" fmla="*/ 1 h 617"/>
                    <a:gd name="T94" fmla="*/ 0 w 729"/>
                    <a:gd name="T95" fmla="*/ 1 h 617"/>
                    <a:gd name="T96" fmla="*/ 0 w 729"/>
                    <a:gd name="T97" fmla="*/ 1 h 617"/>
                    <a:gd name="T98" fmla="*/ 0 w 729"/>
                    <a:gd name="T99" fmla="*/ 1 h 617"/>
                    <a:gd name="T100" fmla="*/ 0 w 729"/>
                    <a:gd name="T101" fmla="*/ 1 h 617"/>
                    <a:gd name="T102" fmla="*/ 0 w 729"/>
                    <a:gd name="T103" fmla="*/ 1 h 617"/>
                    <a:gd name="T104" fmla="*/ 0 w 729"/>
                    <a:gd name="T105" fmla="*/ 1 h 617"/>
                    <a:gd name="T106" fmla="*/ 0 w 729"/>
                    <a:gd name="T107" fmla="*/ 1 h 617"/>
                    <a:gd name="T108" fmla="*/ 0 w 729"/>
                    <a:gd name="T109" fmla="*/ 1 h 617"/>
                    <a:gd name="T110" fmla="*/ 0 w 729"/>
                    <a:gd name="T111" fmla="*/ 1 h 617"/>
                    <a:gd name="T112" fmla="*/ 0 w 729"/>
                    <a:gd name="T113" fmla="*/ 1 h 61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29"/>
                    <a:gd name="T172" fmla="*/ 0 h 617"/>
                    <a:gd name="T173" fmla="*/ 729 w 729"/>
                    <a:gd name="T174" fmla="*/ 617 h 61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29" h="617">
                      <a:moveTo>
                        <a:pt x="571" y="253"/>
                      </a:moveTo>
                      <a:lnTo>
                        <a:pt x="565" y="254"/>
                      </a:lnTo>
                      <a:lnTo>
                        <a:pt x="558" y="253"/>
                      </a:lnTo>
                      <a:lnTo>
                        <a:pt x="551" y="252"/>
                      </a:lnTo>
                      <a:lnTo>
                        <a:pt x="544" y="254"/>
                      </a:lnTo>
                      <a:lnTo>
                        <a:pt x="550" y="307"/>
                      </a:lnTo>
                      <a:lnTo>
                        <a:pt x="551" y="359"/>
                      </a:lnTo>
                      <a:lnTo>
                        <a:pt x="545" y="411"/>
                      </a:lnTo>
                      <a:lnTo>
                        <a:pt x="536" y="464"/>
                      </a:lnTo>
                      <a:lnTo>
                        <a:pt x="533" y="480"/>
                      </a:lnTo>
                      <a:lnTo>
                        <a:pt x="527" y="495"/>
                      </a:lnTo>
                      <a:lnTo>
                        <a:pt x="519" y="510"/>
                      </a:lnTo>
                      <a:lnTo>
                        <a:pt x="507" y="523"/>
                      </a:lnTo>
                      <a:lnTo>
                        <a:pt x="492" y="536"/>
                      </a:lnTo>
                      <a:lnTo>
                        <a:pt x="474" y="545"/>
                      </a:lnTo>
                      <a:lnTo>
                        <a:pt x="451" y="553"/>
                      </a:lnTo>
                      <a:lnTo>
                        <a:pt x="423" y="559"/>
                      </a:lnTo>
                      <a:lnTo>
                        <a:pt x="421" y="574"/>
                      </a:lnTo>
                      <a:lnTo>
                        <a:pt x="417" y="589"/>
                      </a:lnTo>
                      <a:lnTo>
                        <a:pt x="413" y="604"/>
                      </a:lnTo>
                      <a:lnTo>
                        <a:pt x="407" y="617"/>
                      </a:lnTo>
                      <a:lnTo>
                        <a:pt x="400" y="609"/>
                      </a:lnTo>
                      <a:lnTo>
                        <a:pt x="393" y="585"/>
                      </a:lnTo>
                      <a:lnTo>
                        <a:pt x="390" y="555"/>
                      </a:lnTo>
                      <a:lnTo>
                        <a:pt x="393" y="531"/>
                      </a:lnTo>
                      <a:lnTo>
                        <a:pt x="409" y="529"/>
                      </a:lnTo>
                      <a:lnTo>
                        <a:pt x="426" y="525"/>
                      </a:lnTo>
                      <a:lnTo>
                        <a:pt x="442" y="522"/>
                      </a:lnTo>
                      <a:lnTo>
                        <a:pt x="458" y="516"/>
                      </a:lnTo>
                      <a:lnTo>
                        <a:pt x="472" y="509"/>
                      </a:lnTo>
                      <a:lnTo>
                        <a:pt x="485" y="500"/>
                      </a:lnTo>
                      <a:lnTo>
                        <a:pt x="496" y="488"/>
                      </a:lnTo>
                      <a:lnTo>
                        <a:pt x="505" y="473"/>
                      </a:lnTo>
                      <a:lnTo>
                        <a:pt x="506" y="468"/>
                      </a:lnTo>
                      <a:lnTo>
                        <a:pt x="511" y="452"/>
                      </a:lnTo>
                      <a:lnTo>
                        <a:pt x="515" y="425"/>
                      </a:lnTo>
                      <a:lnTo>
                        <a:pt x="520" y="392"/>
                      </a:lnTo>
                      <a:lnTo>
                        <a:pt x="521" y="352"/>
                      </a:lnTo>
                      <a:lnTo>
                        <a:pt x="520" y="307"/>
                      </a:lnTo>
                      <a:lnTo>
                        <a:pt x="513" y="259"/>
                      </a:lnTo>
                      <a:lnTo>
                        <a:pt x="499" y="208"/>
                      </a:lnTo>
                      <a:lnTo>
                        <a:pt x="491" y="214"/>
                      </a:lnTo>
                      <a:lnTo>
                        <a:pt x="482" y="221"/>
                      </a:lnTo>
                      <a:lnTo>
                        <a:pt x="470" y="228"/>
                      </a:lnTo>
                      <a:lnTo>
                        <a:pt x="459" y="235"/>
                      </a:lnTo>
                      <a:lnTo>
                        <a:pt x="445" y="242"/>
                      </a:lnTo>
                      <a:lnTo>
                        <a:pt x="430" y="249"/>
                      </a:lnTo>
                      <a:lnTo>
                        <a:pt x="416" y="256"/>
                      </a:lnTo>
                      <a:lnTo>
                        <a:pt x="401" y="263"/>
                      </a:lnTo>
                      <a:lnTo>
                        <a:pt x="386" y="269"/>
                      </a:lnTo>
                      <a:lnTo>
                        <a:pt x="372" y="276"/>
                      </a:lnTo>
                      <a:lnTo>
                        <a:pt x="359" y="282"/>
                      </a:lnTo>
                      <a:lnTo>
                        <a:pt x="347" y="288"/>
                      </a:lnTo>
                      <a:lnTo>
                        <a:pt x="336" y="293"/>
                      </a:lnTo>
                      <a:lnTo>
                        <a:pt x="326" y="298"/>
                      </a:lnTo>
                      <a:lnTo>
                        <a:pt x="319" y="302"/>
                      </a:lnTo>
                      <a:lnTo>
                        <a:pt x="315" y="305"/>
                      </a:lnTo>
                      <a:lnTo>
                        <a:pt x="321" y="311"/>
                      </a:lnTo>
                      <a:lnTo>
                        <a:pt x="326" y="317"/>
                      </a:lnTo>
                      <a:lnTo>
                        <a:pt x="331" y="324"/>
                      </a:lnTo>
                      <a:lnTo>
                        <a:pt x="334" y="332"/>
                      </a:lnTo>
                      <a:lnTo>
                        <a:pt x="343" y="324"/>
                      </a:lnTo>
                      <a:lnTo>
                        <a:pt x="347" y="312"/>
                      </a:lnTo>
                      <a:lnTo>
                        <a:pt x="353" y="305"/>
                      </a:lnTo>
                      <a:lnTo>
                        <a:pt x="363" y="310"/>
                      </a:lnTo>
                      <a:lnTo>
                        <a:pt x="341" y="360"/>
                      </a:lnTo>
                      <a:lnTo>
                        <a:pt x="338" y="359"/>
                      </a:lnTo>
                      <a:lnTo>
                        <a:pt x="331" y="356"/>
                      </a:lnTo>
                      <a:lnTo>
                        <a:pt x="323" y="349"/>
                      </a:lnTo>
                      <a:lnTo>
                        <a:pt x="315" y="342"/>
                      </a:lnTo>
                      <a:lnTo>
                        <a:pt x="307" y="334"/>
                      </a:lnTo>
                      <a:lnTo>
                        <a:pt x="299" y="327"/>
                      </a:lnTo>
                      <a:lnTo>
                        <a:pt x="292" y="322"/>
                      </a:lnTo>
                      <a:lnTo>
                        <a:pt x="288" y="320"/>
                      </a:lnTo>
                      <a:lnTo>
                        <a:pt x="273" y="328"/>
                      </a:lnTo>
                      <a:lnTo>
                        <a:pt x="262" y="336"/>
                      </a:lnTo>
                      <a:lnTo>
                        <a:pt x="254" y="346"/>
                      </a:lnTo>
                      <a:lnTo>
                        <a:pt x="248" y="356"/>
                      </a:lnTo>
                      <a:lnTo>
                        <a:pt x="245" y="367"/>
                      </a:lnTo>
                      <a:lnTo>
                        <a:pt x="242" y="380"/>
                      </a:lnTo>
                      <a:lnTo>
                        <a:pt x="243" y="393"/>
                      </a:lnTo>
                      <a:lnTo>
                        <a:pt x="245" y="405"/>
                      </a:lnTo>
                      <a:lnTo>
                        <a:pt x="248" y="415"/>
                      </a:lnTo>
                      <a:lnTo>
                        <a:pt x="254" y="425"/>
                      </a:lnTo>
                      <a:lnTo>
                        <a:pt x="260" y="435"/>
                      </a:lnTo>
                      <a:lnTo>
                        <a:pt x="266" y="446"/>
                      </a:lnTo>
                      <a:lnTo>
                        <a:pt x="272" y="454"/>
                      </a:lnTo>
                      <a:lnTo>
                        <a:pt x="278" y="462"/>
                      </a:lnTo>
                      <a:lnTo>
                        <a:pt x="280" y="467"/>
                      </a:lnTo>
                      <a:lnTo>
                        <a:pt x="280" y="469"/>
                      </a:lnTo>
                      <a:lnTo>
                        <a:pt x="256" y="467"/>
                      </a:lnTo>
                      <a:lnTo>
                        <a:pt x="253" y="476"/>
                      </a:lnTo>
                      <a:lnTo>
                        <a:pt x="249" y="485"/>
                      </a:lnTo>
                      <a:lnTo>
                        <a:pt x="247" y="494"/>
                      </a:lnTo>
                      <a:lnTo>
                        <a:pt x="242" y="503"/>
                      </a:lnTo>
                      <a:lnTo>
                        <a:pt x="239" y="511"/>
                      </a:lnTo>
                      <a:lnTo>
                        <a:pt x="233" y="520"/>
                      </a:lnTo>
                      <a:lnTo>
                        <a:pt x="226" y="528"/>
                      </a:lnTo>
                      <a:lnTo>
                        <a:pt x="218" y="533"/>
                      </a:lnTo>
                      <a:lnTo>
                        <a:pt x="212" y="529"/>
                      </a:lnTo>
                      <a:lnTo>
                        <a:pt x="207" y="524"/>
                      </a:lnTo>
                      <a:lnTo>
                        <a:pt x="203" y="518"/>
                      </a:lnTo>
                      <a:lnTo>
                        <a:pt x="201" y="511"/>
                      </a:lnTo>
                      <a:lnTo>
                        <a:pt x="197" y="515"/>
                      </a:lnTo>
                      <a:lnTo>
                        <a:pt x="193" y="518"/>
                      </a:lnTo>
                      <a:lnTo>
                        <a:pt x="188" y="521"/>
                      </a:lnTo>
                      <a:lnTo>
                        <a:pt x="183" y="520"/>
                      </a:lnTo>
                      <a:lnTo>
                        <a:pt x="181" y="518"/>
                      </a:lnTo>
                      <a:lnTo>
                        <a:pt x="180" y="517"/>
                      </a:lnTo>
                      <a:lnTo>
                        <a:pt x="178" y="515"/>
                      </a:lnTo>
                      <a:lnTo>
                        <a:pt x="177" y="513"/>
                      </a:lnTo>
                      <a:lnTo>
                        <a:pt x="174" y="515"/>
                      </a:lnTo>
                      <a:lnTo>
                        <a:pt x="170" y="517"/>
                      </a:lnTo>
                      <a:lnTo>
                        <a:pt x="164" y="520"/>
                      </a:lnTo>
                      <a:lnTo>
                        <a:pt x="159" y="522"/>
                      </a:lnTo>
                      <a:lnTo>
                        <a:pt x="153" y="523"/>
                      </a:lnTo>
                      <a:lnTo>
                        <a:pt x="148" y="525"/>
                      </a:lnTo>
                      <a:lnTo>
                        <a:pt x="143" y="528"/>
                      </a:lnTo>
                      <a:lnTo>
                        <a:pt x="141" y="530"/>
                      </a:lnTo>
                      <a:lnTo>
                        <a:pt x="139" y="526"/>
                      </a:lnTo>
                      <a:lnTo>
                        <a:pt x="135" y="518"/>
                      </a:lnTo>
                      <a:lnTo>
                        <a:pt x="133" y="508"/>
                      </a:lnTo>
                      <a:lnTo>
                        <a:pt x="133" y="501"/>
                      </a:lnTo>
                      <a:lnTo>
                        <a:pt x="118" y="488"/>
                      </a:lnTo>
                      <a:lnTo>
                        <a:pt x="105" y="472"/>
                      </a:lnTo>
                      <a:lnTo>
                        <a:pt x="95" y="455"/>
                      </a:lnTo>
                      <a:lnTo>
                        <a:pt x="87" y="437"/>
                      </a:lnTo>
                      <a:lnTo>
                        <a:pt x="81" y="420"/>
                      </a:lnTo>
                      <a:lnTo>
                        <a:pt x="77" y="405"/>
                      </a:lnTo>
                      <a:lnTo>
                        <a:pt x="77" y="395"/>
                      </a:lnTo>
                      <a:lnTo>
                        <a:pt x="80" y="389"/>
                      </a:lnTo>
                      <a:lnTo>
                        <a:pt x="87" y="399"/>
                      </a:lnTo>
                      <a:lnTo>
                        <a:pt x="94" y="410"/>
                      </a:lnTo>
                      <a:lnTo>
                        <a:pt x="99" y="424"/>
                      </a:lnTo>
                      <a:lnTo>
                        <a:pt x="107" y="438"/>
                      </a:lnTo>
                      <a:lnTo>
                        <a:pt x="117" y="452"/>
                      </a:lnTo>
                      <a:lnTo>
                        <a:pt x="129" y="465"/>
                      </a:lnTo>
                      <a:lnTo>
                        <a:pt x="144" y="477"/>
                      </a:lnTo>
                      <a:lnTo>
                        <a:pt x="164" y="487"/>
                      </a:lnTo>
                      <a:lnTo>
                        <a:pt x="167" y="483"/>
                      </a:lnTo>
                      <a:lnTo>
                        <a:pt x="170" y="476"/>
                      </a:lnTo>
                      <a:lnTo>
                        <a:pt x="172" y="471"/>
                      </a:lnTo>
                      <a:lnTo>
                        <a:pt x="178" y="469"/>
                      </a:lnTo>
                      <a:lnTo>
                        <a:pt x="180" y="470"/>
                      </a:lnTo>
                      <a:lnTo>
                        <a:pt x="182" y="471"/>
                      </a:lnTo>
                      <a:lnTo>
                        <a:pt x="185" y="473"/>
                      </a:lnTo>
                      <a:lnTo>
                        <a:pt x="187" y="476"/>
                      </a:lnTo>
                      <a:lnTo>
                        <a:pt x="189" y="473"/>
                      </a:lnTo>
                      <a:lnTo>
                        <a:pt x="190" y="469"/>
                      </a:lnTo>
                      <a:lnTo>
                        <a:pt x="193" y="467"/>
                      </a:lnTo>
                      <a:lnTo>
                        <a:pt x="196" y="467"/>
                      </a:lnTo>
                      <a:lnTo>
                        <a:pt x="203" y="470"/>
                      </a:lnTo>
                      <a:lnTo>
                        <a:pt x="207" y="476"/>
                      </a:lnTo>
                      <a:lnTo>
                        <a:pt x="209" y="483"/>
                      </a:lnTo>
                      <a:lnTo>
                        <a:pt x="212" y="490"/>
                      </a:lnTo>
                      <a:lnTo>
                        <a:pt x="219" y="480"/>
                      </a:lnTo>
                      <a:lnTo>
                        <a:pt x="226" y="470"/>
                      </a:lnTo>
                      <a:lnTo>
                        <a:pt x="230" y="460"/>
                      </a:lnTo>
                      <a:lnTo>
                        <a:pt x="232" y="448"/>
                      </a:lnTo>
                      <a:lnTo>
                        <a:pt x="224" y="430"/>
                      </a:lnTo>
                      <a:lnTo>
                        <a:pt x="218" y="411"/>
                      </a:lnTo>
                      <a:lnTo>
                        <a:pt x="216" y="392"/>
                      </a:lnTo>
                      <a:lnTo>
                        <a:pt x="218" y="371"/>
                      </a:lnTo>
                      <a:lnTo>
                        <a:pt x="220" y="363"/>
                      </a:lnTo>
                      <a:lnTo>
                        <a:pt x="224" y="356"/>
                      </a:lnTo>
                      <a:lnTo>
                        <a:pt x="227" y="348"/>
                      </a:lnTo>
                      <a:lnTo>
                        <a:pt x="231" y="341"/>
                      </a:lnTo>
                      <a:lnTo>
                        <a:pt x="215" y="347"/>
                      </a:lnTo>
                      <a:lnTo>
                        <a:pt x="192" y="352"/>
                      </a:lnTo>
                      <a:lnTo>
                        <a:pt x="164" y="358"/>
                      </a:lnTo>
                      <a:lnTo>
                        <a:pt x="135" y="364"/>
                      </a:lnTo>
                      <a:lnTo>
                        <a:pt x="107" y="370"/>
                      </a:lnTo>
                      <a:lnTo>
                        <a:pt x="84" y="374"/>
                      </a:lnTo>
                      <a:lnTo>
                        <a:pt x="68" y="377"/>
                      </a:lnTo>
                      <a:lnTo>
                        <a:pt x="62" y="378"/>
                      </a:lnTo>
                      <a:lnTo>
                        <a:pt x="51" y="364"/>
                      </a:lnTo>
                      <a:lnTo>
                        <a:pt x="41" y="350"/>
                      </a:lnTo>
                      <a:lnTo>
                        <a:pt x="30" y="336"/>
                      </a:lnTo>
                      <a:lnTo>
                        <a:pt x="21" y="321"/>
                      </a:lnTo>
                      <a:lnTo>
                        <a:pt x="14" y="305"/>
                      </a:lnTo>
                      <a:lnTo>
                        <a:pt x="7" y="289"/>
                      </a:lnTo>
                      <a:lnTo>
                        <a:pt x="4" y="272"/>
                      </a:lnTo>
                      <a:lnTo>
                        <a:pt x="1" y="253"/>
                      </a:lnTo>
                      <a:lnTo>
                        <a:pt x="0" y="237"/>
                      </a:lnTo>
                      <a:lnTo>
                        <a:pt x="0" y="219"/>
                      </a:lnTo>
                      <a:lnTo>
                        <a:pt x="3" y="201"/>
                      </a:lnTo>
                      <a:lnTo>
                        <a:pt x="5" y="183"/>
                      </a:lnTo>
                      <a:lnTo>
                        <a:pt x="9" y="166"/>
                      </a:lnTo>
                      <a:lnTo>
                        <a:pt x="15" y="148"/>
                      </a:lnTo>
                      <a:lnTo>
                        <a:pt x="23" y="132"/>
                      </a:lnTo>
                      <a:lnTo>
                        <a:pt x="32" y="119"/>
                      </a:lnTo>
                      <a:lnTo>
                        <a:pt x="45" y="102"/>
                      </a:lnTo>
                      <a:lnTo>
                        <a:pt x="59" y="86"/>
                      </a:lnTo>
                      <a:lnTo>
                        <a:pt x="74" y="72"/>
                      </a:lnTo>
                      <a:lnTo>
                        <a:pt x="90" y="60"/>
                      </a:lnTo>
                      <a:lnTo>
                        <a:pt x="107" y="48"/>
                      </a:lnTo>
                      <a:lnTo>
                        <a:pt x="126" y="37"/>
                      </a:lnTo>
                      <a:lnTo>
                        <a:pt x="143" y="27"/>
                      </a:lnTo>
                      <a:lnTo>
                        <a:pt x="162" y="19"/>
                      </a:lnTo>
                      <a:lnTo>
                        <a:pt x="171" y="16"/>
                      </a:lnTo>
                      <a:lnTo>
                        <a:pt x="181" y="14"/>
                      </a:lnTo>
                      <a:lnTo>
                        <a:pt x="192" y="11"/>
                      </a:lnTo>
                      <a:lnTo>
                        <a:pt x="203" y="8"/>
                      </a:lnTo>
                      <a:lnTo>
                        <a:pt x="215" y="6"/>
                      </a:lnTo>
                      <a:lnTo>
                        <a:pt x="226" y="4"/>
                      </a:lnTo>
                      <a:lnTo>
                        <a:pt x="239" y="2"/>
                      </a:lnTo>
                      <a:lnTo>
                        <a:pt x="251" y="1"/>
                      </a:lnTo>
                      <a:lnTo>
                        <a:pt x="265" y="0"/>
                      </a:lnTo>
                      <a:lnTo>
                        <a:pt x="278" y="0"/>
                      </a:lnTo>
                      <a:lnTo>
                        <a:pt x="292" y="0"/>
                      </a:lnTo>
                      <a:lnTo>
                        <a:pt x="306" y="1"/>
                      </a:lnTo>
                      <a:lnTo>
                        <a:pt x="319" y="2"/>
                      </a:lnTo>
                      <a:lnTo>
                        <a:pt x="334" y="4"/>
                      </a:lnTo>
                      <a:lnTo>
                        <a:pt x="348" y="8"/>
                      </a:lnTo>
                      <a:lnTo>
                        <a:pt x="362" y="11"/>
                      </a:lnTo>
                      <a:lnTo>
                        <a:pt x="404" y="27"/>
                      </a:lnTo>
                      <a:lnTo>
                        <a:pt x="437" y="49"/>
                      </a:lnTo>
                      <a:lnTo>
                        <a:pt x="460" y="72"/>
                      </a:lnTo>
                      <a:lnTo>
                        <a:pt x="477" y="97"/>
                      </a:lnTo>
                      <a:lnTo>
                        <a:pt x="488" y="119"/>
                      </a:lnTo>
                      <a:lnTo>
                        <a:pt x="494" y="137"/>
                      </a:lnTo>
                      <a:lnTo>
                        <a:pt x="496" y="148"/>
                      </a:lnTo>
                      <a:lnTo>
                        <a:pt x="495" y="152"/>
                      </a:lnTo>
                      <a:lnTo>
                        <a:pt x="477" y="131"/>
                      </a:lnTo>
                      <a:lnTo>
                        <a:pt x="461" y="113"/>
                      </a:lnTo>
                      <a:lnTo>
                        <a:pt x="444" y="97"/>
                      </a:lnTo>
                      <a:lnTo>
                        <a:pt x="428" y="82"/>
                      </a:lnTo>
                      <a:lnTo>
                        <a:pt x="413" y="69"/>
                      </a:lnTo>
                      <a:lnTo>
                        <a:pt x="397" y="57"/>
                      </a:lnTo>
                      <a:lnTo>
                        <a:pt x="382" y="48"/>
                      </a:lnTo>
                      <a:lnTo>
                        <a:pt x="367" y="41"/>
                      </a:lnTo>
                      <a:lnTo>
                        <a:pt x="341" y="33"/>
                      </a:lnTo>
                      <a:lnTo>
                        <a:pt x="317" y="27"/>
                      </a:lnTo>
                      <a:lnTo>
                        <a:pt x="296" y="24"/>
                      </a:lnTo>
                      <a:lnTo>
                        <a:pt x="278" y="23"/>
                      </a:lnTo>
                      <a:lnTo>
                        <a:pt x="262" y="24"/>
                      </a:lnTo>
                      <a:lnTo>
                        <a:pt x="250" y="25"/>
                      </a:lnTo>
                      <a:lnTo>
                        <a:pt x="243" y="26"/>
                      </a:lnTo>
                      <a:lnTo>
                        <a:pt x="241" y="26"/>
                      </a:lnTo>
                      <a:lnTo>
                        <a:pt x="219" y="32"/>
                      </a:lnTo>
                      <a:lnTo>
                        <a:pt x="201" y="38"/>
                      </a:lnTo>
                      <a:lnTo>
                        <a:pt x="182" y="45"/>
                      </a:lnTo>
                      <a:lnTo>
                        <a:pt x="167" y="52"/>
                      </a:lnTo>
                      <a:lnTo>
                        <a:pt x="151" y="59"/>
                      </a:lnTo>
                      <a:lnTo>
                        <a:pt x="136" y="67"/>
                      </a:lnTo>
                      <a:lnTo>
                        <a:pt x="121" y="75"/>
                      </a:lnTo>
                      <a:lnTo>
                        <a:pt x="106" y="84"/>
                      </a:lnTo>
                      <a:lnTo>
                        <a:pt x="91" y="98"/>
                      </a:lnTo>
                      <a:lnTo>
                        <a:pt x="79" y="109"/>
                      </a:lnTo>
                      <a:lnTo>
                        <a:pt x="69" y="120"/>
                      </a:lnTo>
                      <a:lnTo>
                        <a:pt x="61" y="130"/>
                      </a:lnTo>
                      <a:lnTo>
                        <a:pt x="54" y="140"/>
                      </a:lnTo>
                      <a:lnTo>
                        <a:pt x="47" y="154"/>
                      </a:lnTo>
                      <a:lnTo>
                        <a:pt x="41" y="170"/>
                      </a:lnTo>
                      <a:lnTo>
                        <a:pt x="31" y="190"/>
                      </a:lnTo>
                      <a:lnTo>
                        <a:pt x="28" y="205"/>
                      </a:lnTo>
                      <a:lnTo>
                        <a:pt x="24" y="221"/>
                      </a:lnTo>
                      <a:lnTo>
                        <a:pt x="23" y="236"/>
                      </a:lnTo>
                      <a:lnTo>
                        <a:pt x="26" y="251"/>
                      </a:lnTo>
                      <a:lnTo>
                        <a:pt x="30" y="250"/>
                      </a:lnTo>
                      <a:lnTo>
                        <a:pt x="36" y="249"/>
                      </a:lnTo>
                      <a:lnTo>
                        <a:pt x="43" y="249"/>
                      </a:lnTo>
                      <a:lnTo>
                        <a:pt x="50" y="250"/>
                      </a:lnTo>
                      <a:lnTo>
                        <a:pt x="57" y="251"/>
                      </a:lnTo>
                      <a:lnTo>
                        <a:pt x="65" y="253"/>
                      </a:lnTo>
                      <a:lnTo>
                        <a:pt x="74" y="257"/>
                      </a:lnTo>
                      <a:lnTo>
                        <a:pt x="84" y="261"/>
                      </a:lnTo>
                      <a:lnTo>
                        <a:pt x="92" y="266"/>
                      </a:lnTo>
                      <a:lnTo>
                        <a:pt x="102" y="272"/>
                      </a:lnTo>
                      <a:lnTo>
                        <a:pt x="111" y="278"/>
                      </a:lnTo>
                      <a:lnTo>
                        <a:pt x="120" y="284"/>
                      </a:lnTo>
                      <a:lnTo>
                        <a:pt x="128" y="293"/>
                      </a:lnTo>
                      <a:lnTo>
                        <a:pt x="135" y="302"/>
                      </a:lnTo>
                      <a:lnTo>
                        <a:pt x="142" y="310"/>
                      </a:lnTo>
                      <a:lnTo>
                        <a:pt x="147" y="319"/>
                      </a:lnTo>
                      <a:lnTo>
                        <a:pt x="144" y="321"/>
                      </a:lnTo>
                      <a:lnTo>
                        <a:pt x="140" y="325"/>
                      </a:lnTo>
                      <a:lnTo>
                        <a:pt x="132" y="328"/>
                      </a:lnTo>
                      <a:lnTo>
                        <a:pt x="121" y="332"/>
                      </a:lnTo>
                      <a:lnTo>
                        <a:pt x="111" y="335"/>
                      </a:lnTo>
                      <a:lnTo>
                        <a:pt x="100" y="340"/>
                      </a:lnTo>
                      <a:lnTo>
                        <a:pt x="91" y="343"/>
                      </a:lnTo>
                      <a:lnTo>
                        <a:pt x="84" y="347"/>
                      </a:lnTo>
                      <a:lnTo>
                        <a:pt x="83" y="344"/>
                      </a:lnTo>
                      <a:lnTo>
                        <a:pt x="83" y="341"/>
                      </a:lnTo>
                      <a:lnTo>
                        <a:pt x="84" y="337"/>
                      </a:lnTo>
                      <a:lnTo>
                        <a:pt x="87" y="333"/>
                      </a:lnTo>
                      <a:lnTo>
                        <a:pt x="91" y="328"/>
                      </a:lnTo>
                      <a:lnTo>
                        <a:pt x="97" y="324"/>
                      </a:lnTo>
                      <a:lnTo>
                        <a:pt x="104" y="319"/>
                      </a:lnTo>
                      <a:lnTo>
                        <a:pt x="113" y="316"/>
                      </a:lnTo>
                      <a:lnTo>
                        <a:pt x="111" y="309"/>
                      </a:lnTo>
                      <a:lnTo>
                        <a:pt x="107" y="303"/>
                      </a:lnTo>
                      <a:lnTo>
                        <a:pt x="104" y="297"/>
                      </a:lnTo>
                      <a:lnTo>
                        <a:pt x="99" y="293"/>
                      </a:lnTo>
                      <a:lnTo>
                        <a:pt x="95" y="288"/>
                      </a:lnTo>
                      <a:lnTo>
                        <a:pt x="89" y="284"/>
                      </a:lnTo>
                      <a:lnTo>
                        <a:pt x="82" y="282"/>
                      </a:lnTo>
                      <a:lnTo>
                        <a:pt x="75" y="280"/>
                      </a:lnTo>
                      <a:lnTo>
                        <a:pt x="69" y="280"/>
                      </a:lnTo>
                      <a:lnTo>
                        <a:pt x="65" y="280"/>
                      </a:lnTo>
                      <a:lnTo>
                        <a:pt x="59" y="279"/>
                      </a:lnTo>
                      <a:lnTo>
                        <a:pt x="54" y="280"/>
                      </a:lnTo>
                      <a:lnTo>
                        <a:pt x="49" y="281"/>
                      </a:lnTo>
                      <a:lnTo>
                        <a:pt x="45" y="283"/>
                      </a:lnTo>
                      <a:lnTo>
                        <a:pt x="42" y="287"/>
                      </a:lnTo>
                      <a:lnTo>
                        <a:pt x="39" y="291"/>
                      </a:lnTo>
                      <a:lnTo>
                        <a:pt x="45" y="310"/>
                      </a:lnTo>
                      <a:lnTo>
                        <a:pt x="52" y="327"/>
                      </a:lnTo>
                      <a:lnTo>
                        <a:pt x="61" y="343"/>
                      </a:lnTo>
                      <a:lnTo>
                        <a:pt x="72" y="358"/>
                      </a:lnTo>
                      <a:lnTo>
                        <a:pt x="89" y="355"/>
                      </a:lnTo>
                      <a:lnTo>
                        <a:pt x="113" y="349"/>
                      </a:lnTo>
                      <a:lnTo>
                        <a:pt x="143" y="341"/>
                      </a:lnTo>
                      <a:lnTo>
                        <a:pt x="174" y="332"/>
                      </a:lnTo>
                      <a:lnTo>
                        <a:pt x="204" y="324"/>
                      </a:lnTo>
                      <a:lnTo>
                        <a:pt x="228" y="316"/>
                      </a:lnTo>
                      <a:lnTo>
                        <a:pt x="246" y="311"/>
                      </a:lnTo>
                      <a:lnTo>
                        <a:pt x="253" y="309"/>
                      </a:lnTo>
                      <a:lnTo>
                        <a:pt x="269" y="301"/>
                      </a:lnTo>
                      <a:lnTo>
                        <a:pt x="284" y="294"/>
                      </a:lnTo>
                      <a:lnTo>
                        <a:pt x="300" y="287"/>
                      </a:lnTo>
                      <a:lnTo>
                        <a:pt x="315" y="280"/>
                      </a:lnTo>
                      <a:lnTo>
                        <a:pt x="331" y="272"/>
                      </a:lnTo>
                      <a:lnTo>
                        <a:pt x="347" y="265"/>
                      </a:lnTo>
                      <a:lnTo>
                        <a:pt x="362" y="258"/>
                      </a:lnTo>
                      <a:lnTo>
                        <a:pt x="378" y="250"/>
                      </a:lnTo>
                      <a:lnTo>
                        <a:pt x="393" y="242"/>
                      </a:lnTo>
                      <a:lnTo>
                        <a:pt x="408" y="234"/>
                      </a:lnTo>
                      <a:lnTo>
                        <a:pt x="423" y="226"/>
                      </a:lnTo>
                      <a:lnTo>
                        <a:pt x="438" y="216"/>
                      </a:lnTo>
                      <a:lnTo>
                        <a:pt x="453" y="206"/>
                      </a:lnTo>
                      <a:lnTo>
                        <a:pt x="468" y="196"/>
                      </a:lnTo>
                      <a:lnTo>
                        <a:pt x="482" y="184"/>
                      </a:lnTo>
                      <a:lnTo>
                        <a:pt x="496" y="173"/>
                      </a:lnTo>
                      <a:lnTo>
                        <a:pt x="499" y="172"/>
                      </a:lnTo>
                      <a:lnTo>
                        <a:pt x="505" y="170"/>
                      </a:lnTo>
                      <a:lnTo>
                        <a:pt x="512" y="168"/>
                      </a:lnTo>
                      <a:lnTo>
                        <a:pt x="521" y="166"/>
                      </a:lnTo>
                      <a:lnTo>
                        <a:pt x="533" y="163"/>
                      </a:lnTo>
                      <a:lnTo>
                        <a:pt x="544" y="160"/>
                      </a:lnTo>
                      <a:lnTo>
                        <a:pt x="557" y="157"/>
                      </a:lnTo>
                      <a:lnTo>
                        <a:pt x="571" y="152"/>
                      </a:lnTo>
                      <a:lnTo>
                        <a:pt x="586" y="146"/>
                      </a:lnTo>
                      <a:lnTo>
                        <a:pt x="600" y="140"/>
                      </a:lnTo>
                      <a:lnTo>
                        <a:pt x="615" y="133"/>
                      </a:lnTo>
                      <a:lnTo>
                        <a:pt x="630" y="125"/>
                      </a:lnTo>
                      <a:lnTo>
                        <a:pt x="644" y="116"/>
                      </a:lnTo>
                      <a:lnTo>
                        <a:pt x="658" y="107"/>
                      </a:lnTo>
                      <a:lnTo>
                        <a:pt x="672" y="95"/>
                      </a:lnTo>
                      <a:lnTo>
                        <a:pt x="685" y="84"/>
                      </a:lnTo>
                      <a:lnTo>
                        <a:pt x="664" y="89"/>
                      </a:lnTo>
                      <a:lnTo>
                        <a:pt x="642" y="93"/>
                      </a:lnTo>
                      <a:lnTo>
                        <a:pt x="620" y="97"/>
                      </a:lnTo>
                      <a:lnTo>
                        <a:pt x="598" y="100"/>
                      </a:lnTo>
                      <a:lnTo>
                        <a:pt x="575" y="104"/>
                      </a:lnTo>
                      <a:lnTo>
                        <a:pt x="553" y="107"/>
                      </a:lnTo>
                      <a:lnTo>
                        <a:pt x="530" y="110"/>
                      </a:lnTo>
                      <a:lnTo>
                        <a:pt x="508" y="115"/>
                      </a:lnTo>
                      <a:lnTo>
                        <a:pt x="495" y="95"/>
                      </a:lnTo>
                      <a:lnTo>
                        <a:pt x="497" y="95"/>
                      </a:lnTo>
                      <a:lnTo>
                        <a:pt x="505" y="94"/>
                      </a:lnTo>
                      <a:lnTo>
                        <a:pt x="517" y="92"/>
                      </a:lnTo>
                      <a:lnTo>
                        <a:pt x="532" y="90"/>
                      </a:lnTo>
                      <a:lnTo>
                        <a:pt x="549" y="87"/>
                      </a:lnTo>
                      <a:lnTo>
                        <a:pt x="568" y="84"/>
                      </a:lnTo>
                      <a:lnTo>
                        <a:pt x="589" y="80"/>
                      </a:lnTo>
                      <a:lnTo>
                        <a:pt x="611" y="78"/>
                      </a:lnTo>
                      <a:lnTo>
                        <a:pt x="633" y="75"/>
                      </a:lnTo>
                      <a:lnTo>
                        <a:pt x="654" y="71"/>
                      </a:lnTo>
                      <a:lnTo>
                        <a:pt x="673" y="69"/>
                      </a:lnTo>
                      <a:lnTo>
                        <a:pt x="692" y="67"/>
                      </a:lnTo>
                      <a:lnTo>
                        <a:pt x="707" y="66"/>
                      </a:lnTo>
                      <a:lnTo>
                        <a:pt x="718" y="64"/>
                      </a:lnTo>
                      <a:lnTo>
                        <a:pt x="726" y="63"/>
                      </a:lnTo>
                      <a:lnTo>
                        <a:pt x="729" y="64"/>
                      </a:lnTo>
                      <a:lnTo>
                        <a:pt x="727" y="70"/>
                      </a:lnTo>
                      <a:lnTo>
                        <a:pt x="723" y="78"/>
                      </a:lnTo>
                      <a:lnTo>
                        <a:pt x="716" y="86"/>
                      </a:lnTo>
                      <a:lnTo>
                        <a:pt x="706" y="95"/>
                      </a:lnTo>
                      <a:lnTo>
                        <a:pt x="694" y="105"/>
                      </a:lnTo>
                      <a:lnTo>
                        <a:pt x="680" y="115"/>
                      </a:lnTo>
                      <a:lnTo>
                        <a:pt x="665" y="125"/>
                      </a:lnTo>
                      <a:lnTo>
                        <a:pt x="649" y="136"/>
                      </a:lnTo>
                      <a:lnTo>
                        <a:pt x="632" y="146"/>
                      </a:lnTo>
                      <a:lnTo>
                        <a:pt x="615" y="155"/>
                      </a:lnTo>
                      <a:lnTo>
                        <a:pt x="597" y="166"/>
                      </a:lnTo>
                      <a:lnTo>
                        <a:pt x="581" y="174"/>
                      </a:lnTo>
                      <a:lnTo>
                        <a:pt x="565" y="182"/>
                      </a:lnTo>
                      <a:lnTo>
                        <a:pt x="551" y="188"/>
                      </a:lnTo>
                      <a:lnTo>
                        <a:pt x="538" y="193"/>
                      </a:lnTo>
                      <a:lnTo>
                        <a:pt x="527" y="197"/>
                      </a:lnTo>
                      <a:lnTo>
                        <a:pt x="529" y="203"/>
                      </a:lnTo>
                      <a:lnTo>
                        <a:pt x="532" y="208"/>
                      </a:lnTo>
                      <a:lnTo>
                        <a:pt x="535" y="215"/>
                      </a:lnTo>
                      <a:lnTo>
                        <a:pt x="538" y="221"/>
                      </a:lnTo>
                      <a:lnTo>
                        <a:pt x="545" y="220"/>
                      </a:lnTo>
                      <a:lnTo>
                        <a:pt x="552" y="220"/>
                      </a:lnTo>
                      <a:lnTo>
                        <a:pt x="559" y="220"/>
                      </a:lnTo>
                      <a:lnTo>
                        <a:pt x="566" y="222"/>
                      </a:lnTo>
                      <a:lnTo>
                        <a:pt x="571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Freeform 1729">
                  <a:extLst>
                    <a:ext uri="{FF2B5EF4-FFF2-40B4-BE49-F238E27FC236}">
                      <a16:creationId xmlns:a16="http://schemas.microsoft.com/office/drawing/2014/main" id="{315FD596-D1F3-4898-B178-BD62436FB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" y="269"/>
                  <a:ext cx="701" cy="1148"/>
                </a:xfrm>
                <a:custGeom>
                  <a:avLst/>
                  <a:gdLst>
                    <a:gd name="T0" fmla="*/ 1 w 1400"/>
                    <a:gd name="T1" fmla="*/ 1 h 2298"/>
                    <a:gd name="T2" fmla="*/ 1 w 1400"/>
                    <a:gd name="T3" fmla="*/ 1 h 2298"/>
                    <a:gd name="T4" fmla="*/ 1 w 1400"/>
                    <a:gd name="T5" fmla="*/ 1 h 2298"/>
                    <a:gd name="T6" fmla="*/ 1 w 1400"/>
                    <a:gd name="T7" fmla="*/ 0 h 2298"/>
                    <a:gd name="T8" fmla="*/ 1 w 1400"/>
                    <a:gd name="T9" fmla="*/ 0 h 2298"/>
                    <a:gd name="T10" fmla="*/ 1 w 1400"/>
                    <a:gd name="T11" fmla="*/ 0 h 2298"/>
                    <a:gd name="T12" fmla="*/ 1 w 1400"/>
                    <a:gd name="T13" fmla="*/ 0 h 2298"/>
                    <a:gd name="T14" fmla="*/ 1 w 1400"/>
                    <a:gd name="T15" fmla="*/ 0 h 2298"/>
                    <a:gd name="T16" fmla="*/ 1 w 1400"/>
                    <a:gd name="T17" fmla="*/ 0 h 2298"/>
                    <a:gd name="T18" fmla="*/ 1 w 1400"/>
                    <a:gd name="T19" fmla="*/ 0 h 2298"/>
                    <a:gd name="T20" fmla="*/ 2 w 1400"/>
                    <a:gd name="T21" fmla="*/ 0 h 2298"/>
                    <a:gd name="T22" fmla="*/ 2 w 1400"/>
                    <a:gd name="T23" fmla="*/ 0 h 2298"/>
                    <a:gd name="T24" fmla="*/ 2 w 1400"/>
                    <a:gd name="T25" fmla="*/ 0 h 2298"/>
                    <a:gd name="T26" fmla="*/ 2 w 1400"/>
                    <a:gd name="T27" fmla="*/ 0 h 2298"/>
                    <a:gd name="T28" fmla="*/ 2 w 1400"/>
                    <a:gd name="T29" fmla="*/ 0 h 2298"/>
                    <a:gd name="T30" fmla="*/ 2 w 1400"/>
                    <a:gd name="T31" fmla="*/ 0 h 2298"/>
                    <a:gd name="T32" fmla="*/ 1 w 1400"/>
                    <a:gd name="T33" fmla="*/ 0 h 2298"/>
                    <a:gd name="T34" fmla="*/ 1 w 1400"/>
                    <a:gd name="T35" fmla="*/ 0 h 2298"/>
                    <a:gd name="T36" fmla="*/ 1 w 1400"/>
                    <a:gd name="T37" fmla="*/ 0 h 2298"/>
                    <a:gd name="T38" fmla="*/ 1 w 1400"/>
                    <a:gd name="T39" fmla="*/ 0 h 2298"/>
                    <a:gd name="T40" fmla="*/ 1 w 1400"/>
                    <a:gd name="T41" fmla="*/ 0 h 2298"/>
                    <a:gd name="T42" fmla="*/ 1 w 1400"/>
                    <a:gd name="T43" fmla="*/ 0 h 2298"/>
                    <a:gd name="T44" fmla="*/ 1 w 1400"/>
                    <a:gd name="T45" fmla="*/ 0 h 2298"/>
                    <a:gd name="T46" fmla="*/ 2 w 1400"/>
                    <a:gd name="T47" fmla="*/ 0 h 2298"/>
                    <a:gd name="T48" fmla="*/ 2 w 1400"/>
                    <a:gd name="T49" fmla="*/ 0 h 2298"/>
                    <a:gd name="T50" fmla="*/ 2 w 1400"/>
                    <a:gd name="T51" fmla="*/ 0 h 2298"/>
                    <a:gd name="T52" fmla="*/ 2 w 1400"/>
                    <a:gd name="T53" fmla="*/ 0 h 2298"/>
                    <a:gd name="T54" fmla="*/ 2 w 1400"/>
                    <a:gd name="T55" fmla="*/ 0 h 2298"/>
                    <a:gd name="T56" fmla="*/ 2 w 1400"/>
                    <a:gd name="T57" fmla="*/ 0 h 2298"/>
                    <a:gd name="T58" fmla="*/ 1 w 1400"/>
                    <a:gd name="T59" fmla="*/ 0 h 2298"/>
                    <a:gd name="T60" fmla="*/ 1 w 1400"/>
                    <a:gd name="T61" fmla="*/ 0 h 2298"/>
                    <a:gd name="T62" fmla="*/ 1 w 1400"/>
                    <a:gd name="T63" fmla="*/ 1 h 2298"/>
                    <a:gd name="T64" fmla="*/ 1 w 1400"/>
                    <a:gd name="T65" fmla="*/ 1 h 2298"/>
                    <a:gd name="T66" fmla="*/ 1 w 1400"/>
                    <a:gd name="T67" fmla="*/ 1 h 2298"/>
                    <a:gd name="T68" fmla="*/ 1 w 1400"/>
                    <a:gd name="T69" fmla="*/ 1 h 2298"/>
                    <a:gd name="T70" fmla="*/ 1 w 1400"/>
                    <a:gd name="T71" fmla="*/ 1 h 2298"/>
                    <a:gd name="T72" fmla="*/ 1 w 1400"/>
                    <a:gd name="T73" fmla="*/ 1 h 2298"/>
                    <a:gd name="T74" fmla="*/ 1 w 1400"/>
                    <a:gd name="T75" fmla="*/ 1 h 2298"/>
                    <a:gd name="T76" fmla="*/ 1 w 1400"/>
                    <a:gd name="T77" fmla="*/ 0 h 2298"/>
                    <a:gd name="T78" fmla="*/ 1 w 1400"/>
                    <a:gd name="T79" fmla="*/ 1 h 2298"/>
                    <a:gd name="T80" fmla="*/ 1 w 1400"/>
                    <a:gd name="T81" fmla="*/ 0 h 2298"/>
                    <a:gd name="T82" fmla="*/ 1 w 1400"/>
                    <a:gd name="T83" fmla="*/ 0 h 2298"/>
                    <a:gd name="T84" fmla="*/ 1 w 1400"/>
                    <a:gd name="T85" fmla="*/ 0 h 2298"/>
                    <a:gd name="T86" fmla="*/ 1 w 1400"/>
                    <a:gd name="T87" fmla="*/ 0 h 2298"/>
                    <a:gd name="T88" fmla="*/ 1 w 1400"/>
                    <a:gd name="T89" fmla="*/ 0 h 2298"/>
                    <a:gd name="T90" fmla="*/ 1 w 1400"/>
                    <a:gd name="T91" fmla="*/ 0 h 2298"/>
                    <a:gd name="T92" fmla="*/ 1 w 1400"/>
                    <a:gd name="T93" fmla="*/ 0 h 2298"/>
                    <a:gd name="T94" fmla="*/ 1 w 1400"/>
                    <a:gd name="T95" fmla="*/ 0 h 2298"/>
                    <a:gd name="T96" fmla="*/ 1 w 1400"/>
                    <a:gd name="T97" fmla="*/ 0 h 2298"/>
                    <a:gd name="T98" fmla="*/ 1 w 1400"/>
                    <a:gd name="T99" fmla="*/ 1 h 2298"/>
                    <a:gd name="T100" fmla="*/ 1 w 1400"/>
                    <a:gd name="T101" fmla="*/ 1 h 2298"/>
                    <a:gd name="T102" fmla="*/ 1 w 1400"/>
                    <a:gd name="T103" fmla="*/ 1 h 2298"/>
                    <a:gd name="T104" fmla="*/ 1 w 1400"/>
                    <a:gd name="T105" fmla="*/ 1 h 2298"/>
                    <a:gd name="T106" fmla="*/ 1 w 1400"/>
                    <a:gd name="T107" fmla="*/ 1 h 2298"/>
                    <a:gd name="T108" fmla="*/ 1 w 1400"/>
                    <a:gd name="T109" fmla="*/ 1 h 2298"/>
                    <a:gd name="T110" fmla="*/ 1 w 1400"/>
                    <a:gd name="T111" fmla="*/ 1 h 2298"/>
                    <a:gd name="T112" fmla="*/ 1 w 1400"/>
                    <a:gd name="T113" fmla="*/ 1 h 2298"/>
                    <a:gd name="T114" fmla="*/ 1 w 1400"/>
                    <a:gd name="T115" fmla="*/ 2 h 2298"/>
                    <a:gd name="T116" fmla="*/ 1 w 1400"/>
                    <a:gd name="T117" fmla="*/ 2 h 2298"/>
                    <a:gd name="T118" fmla="*/ 1 w 1400"/>
                    <a:gd name="T119" fmla="*/ 1 h 2298"/>
                    <a:gd name="T120" fmla="*/ 1 w 1400"/>
                    <a:gd name="T121" fmla="*/ 1 h 229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00"/>
                    <a:gd name="T184" fmla="*/ 0 h 2298"/>
                    <a:gd name="T185" fmla="*/ 1400 w 1400"/>
                    <a:gd name="T186" fmla="*/ 2298 h 229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00" h="2298">
                      <a:moveTo>
                        <a:pt x="134" y="2298"/>
                      </a:moveTo>
                      <a:lnTo>
                        <a:pt x="136" y="2236"/>
                      </a:lnTo>
                      <a:lnTo>
                        <a:pt x="140" y="2141"/>
                      </a:lnTo>
                      <a:lnTo>
                        <a:pt x="146" y="2055"/>
                      </a:lnTo>
                      <a:lnTo>
                        <a:pt x="149" y="2017"/>
                      </a:lnTo>
                      <a:lnTo>
                        <a:pt x="149" y="1986"/>
                      </a:lnTo>
                      <a:lnTo>
                        <a:pt x="146" y="1957"/>
                      </a:lnTo>
                      <a:lnTo>
                        <a:pt x="140" y="1928"/>
                      </a:lnTo>
                      <a:lnTo>
                        <a:pt x="135" y="1900"/>
                      </a:lnTo>
                      <a:lnTo>
                        <a:pt x="128" y="1873"/>
                      </a:lnTo>
                      <a:lnTo>
                        <a:pt x="122" y="1845"/>
                      </a:lnTo>
                      <a:lnTo>
                        <a:pt x="119" y="1815"/>
                      </a:lnTo>
                      <a:lnTo>
                        <a:pt x="117" y="1785"/>
                      </a:lnTo>
                      <a:lnTo>
                        <a:pt x="120" y="1764"/>
                      </a:lnTo>
                      <a:lnTo>
                        <a:pt x="123" y="1745"/>
                      </a:lnTo>
                      <a:lnTo>
                        <a:pt x="127" y="1725"/>
                      </a:lnTo>
                      <a:lnTo>
                        <a:pt x="130" y="1706"/>
                      </a:lnTo>
                      <a:lnTo>
                        <a:pt x="135" y="1686"/>
                      </a:lnTo>
                      <a:lnTo>
                        <a:pt x="140" y="1666"/>
                      </a:lnTo>
                      <a:lnTo>
                        <a:pt x="146" y="1648"/>
                      </a:lnTo>
                      <a:lnTo>
                        <a:pt x="153" y="1630"/>
                      </a:lnTo>
                      <a:lnTo>
                        <a:pt x="143" y="1620"/>
                      </a:lnTo>
                      <a:lnTo>
                        <a:pt x="140" y="1608"/>
                      </a:lnTo>
                      <a:lnTo>
                        <a:pt x="140" y="1593"/>
                      </a:lnTo>
                      <a:lnTo>
                        <a:pt x="139" y="1580"/>
                      </a:lnTo>
                      <a:lnTo>
                        <a:pt x="130" y="1575"/>
                      </a:lnTo>
                      <a:lnTo>
                        <a:pt x="121" y="1572"/>
                      </a:lnTo>
                      <a:lnTo>
                        <a:pt x="112" y="1567"/>
                      </a:lnTo>
                      <a:lnTo>
                        <a:pt x="102" y="1563"/>
                      </a:lnTo>
                      <a:lnTo>
                        <a:pt x="94" y="1557"/>
                      </a:lnTo>
                      <a:lnTo>
                        <a:pt x="86" y="1550"/>
                      </a:lnTo>
                      <a:lnTo>
                        <a:pt x="79" y="1542"/>
                      </a:lnTo>
                      <a:lnTo>
                        <a:pt x="75" y="1533"/>
                      </a:lnTo>
                      <a:lnTo>
                        <a:pt x="64" y="1507"/>
                      </a:lnTo>
                      <a:lnTo>
                        <a:pt x="59" y="1480"/>
                      </a:lnTo>
                      <a:lnTo>
                        <a:pt x="59" y="1452"/>
                      </a:lnTo>
                      <a:lnTo>
                        <a:pt x="61" y="1424"/>
                      </a:lnTo>
                      <a:lnTo>
                        <a:pt x="64" y="1396"/>
                      </a:lnTo>
                      <a:lnTo>
                        <a:pt x="69" y="1367"/>
                      </a:lnTo>
                      <a:lnTo>
                        <a:pt x="72" y="1338"/>
                      </a:lnTo>
                      <a:lnTo>
                        <a:pt x="72" y="1310"/>
                      </a:lnTo>
                      <a:lnTo>
                        <a:pt x="67" y="1286"/>
                      </a:lnTo>
                      <a:lnTo>
                        <a:pt x="58" y="1246"/>
                      </a:lnTo>
                      <a:lnTo>
                        <a:pt x="46" y="1194"/>
                      </a:lnTo>
                      <a:lnTo>
                        <a:pt x="33" y="1135"/>
                      </a:lnTo>
                      <a:lnTo>
                        <a:pt x="21" y="1075"/>
                      </a:lnTo>
                      <a:lnTo>
                        <a:pt x="10" y="1019"/>
                      </a:lnTo>
                      <a:lnTo>
                        <a:pt x="3" y="972"/>
                      </a:lnTo>
                      <a:lnTo>
                        <a:pt x="0" y="938"/>
                      </a:lnTo>
                      <a:lnTo>
                        <a:pt x="0" y="924"/>
                      </a:lnTo>
                      <a:lnTo>
                        <a:pt x="2" y="891"/>
                      </a:lnTo>
                      <a:lnTo>
                        <a:pt x="3" y="854"/>
                      </a:lnTo>
                      <a:lnTo>
                        <a:pt x="7" y="826"/>
                      </a:lnTo>
                      <a:lnTo>
                        <a:pt x="10" y="813"/>
                      </a:lnTo>
                      <a:lnTo>
                        <a:pt x="17" y="789"/>
                      </a:lnTo>
                      <a:lnTo>
                        <a:pt x="28" y="761"/>
                      </a:lnTo>
                      <a:lnTo>
                        <a:pt x="40" y="727"/>
                      </a:lnTo>
                      <a:lnTo>
                        <a:pt x="55" y="693"/>
                      </a:lnTo>
                      <a:lnTo>
                        <a:pt x="74" y="658"/>
                      </a:lnTo>
                      <a:lnTo>
                        <a:pt x="93" y="626"/>
                      </a:lnTo>
                      <a:lnTo>
                        <a:pt x="115" y="599"/>
                      </a:lnTo>
                      <a:lnTo>
                        <a:pt x="116" y="596"/>
                      </a:lnTo>
                      <a:lnTo>
                        <a:pt x="119" y="590"/>
                      </a:lnTo>
                      <a:lnTo>
                        <a:pt x="122" y="582"/>
                      </a:lnTo>
                      <a:lnTo>
                        <a:pt x="128" y="573"/>
                      </a:lnTo>
                      <a:lnTo>
                        <a:pt x="134" y="564"/>
                      </a:lnTo>
                      <a:lnTo>
                        <a:pt x="140" y="556"/>
                      </a:lnTo>
                      <a:lnTo>
                        <a:pt x="147" y="550"/>
                      </a:lnTo>
                      <a:lnTo>
                        <a:pt x="154" y="546"/>
                      </a:lnTo>
                      <a:lnTo>
                        <a:pt x="167" y="547"/>
                      </a:lnTo>
                      <a:lnTo>
                        <a:pt x="181" y="550"/>
                      </a:lnTo>
                      <a:lnTo>
                        <a:pt x="197" y="554"/>
                      </a:lnTo>
                      <a:lnTo>
                        <a:pt x="214" y="560"/>
                      </a:lnTo>
                      <a:lnTo>
                        <a:pt x="233" y="568"/>
                      </a:lnTo>
                      <a:lnTo>
                        <a:pt x="252" y="576"/>
                      </a:lnTo>
                      <a:lnTo>
                        <a:pt x="272" y="587"/>
                      </a:lnTo>
                      <a:lnTo>
                        <a:pt x="293" y="597"/>
                      </a:lnTo>
                      <a:lnTo>
                        <a:pt x="312" y="609"/>
                      </a:lnTo>
                      <a:lnTo>
                        <a:pt x="333" y="621"/>
                      </a:lnTo>
                      <a:lnTo>
                        <a:pt x="351" y="634"/>
                      </a:lnTo>
                      <a:lnTo>
                        <a:pt x="370" y="648"/>
                      </a:lnTo>
                      <a:lnTo>
                        <a:pt x="387" y="662"/>
                      </a:lnTo>
                      <a:lnTo>
                        <a:pt x="403" y="675"/>
                      </a:lnTo>
                      <a:lnTo>
                        <a:pt x="417" y="688"/>
                      </a:lnTo>
                      <a:lnTo>
                        <a:pt x="430" y="702"/>
                      </a:lnTo>
                      <a:lnTo>
                        <a:pt x="437" y="713"/>
                      </a:lnTo>
                      <a:lnTo>
                        <a:pt x="444" y="725"/>
                      </a:lnTo>
                      <a:lnTo>
                        <a:pt x="451" y="736"/>
                      </a:lnTo>
                      <a:lnTo>
                        <a:pt x="456" y="748"/>
                      </a:lnTo>
                      <a:lnTo>
                        <a:pt x="462" y="760"/>
                      </a:lnTo>
                      <a:lnTo>
                        <a:pt x="467" y="771"/>
                      </a:lnTo>
                      <a:lnTo>
                        <a:pt x="472" y="784"/>
                      </a:lnTo>
                      <a:lnTo>
                        <a:pt x="477" y="795"/>
                      </a:lnTo>
                      <a:lnTo>
                        <a:pt x="484" y="798"/>
                      </a:lnTo>
                      <a:lnTo>
                        <a:pt x="489" y="802"/>
                      </a:lnTo>
                      <a:lnTo>
                        <a:pt x="493" y="807"/>
                      </a:lnTo>
                      <a:lnTo>
                        <a:pt x="500" y="810"/>
                      </a:lnTo>
                      <a:lnTo>
                        <a:pt x="516" y="813"/>
                      </a:lnTo>
                      <a:lnTo>
                        <a:pt x="534" y="815"/>
                      </a:lnTo>
                      <a:lnTo>
                        <a:pt x="550" y="818"/>
                      </a:lnTo>
                      <a:lnTo>
                        <a:pt x="565" y="822"/>
                      </a:lnTo>
                      <a:lnTo>
                        <a:pt x="581" y="825"/>
                      </a:lnTo>
                      <a:lnTo>
                        <a:pt x="596" y="830"/>
                      </a:lnTo>
                      <a:lnTo>
                        <a:pt x="612" y="834"/>
                      </a:lnTo>
                      <a:lnTo>
                        <a:pt x="627" y="839"/>
                      </a:lnTo>
                      <a:lnTo>
                        <a:pt x="642" y="844"/>
                      </a:lnTo>
                      <a:lnTo>
                        <a:pt x="657" y="848"/>
                      </a:lnTo>
                      <a:lnTo>
                        <a:pt x="672" y="853"/>
                      </a:lnTo>
                      <a:lnTo>
                        <a:pt x="688" y="857"/>
                      </a:lnTo>
                      <a:lnTo>
                        <a:pt x="703" y="861"/>
                      </a:lnTo>
                      <a:lnTo>
                        <a:pt x="719" y="864"/>
                      </a:lnTo>
                      <a:lnTo>
                        <a:pt x="735" y="868"/>
                      </a:lnTo>
                      <a:lnTo>
                        <a:pt x="751" y="870"/>
                      </a:lnTo>
                      <a:lnTo>
                        <a:pt x="759" y="875"/>
                      </a:lnTo>
                      <a:lnTo>
                        <a:pt x="763" y="883"/>
                      </a:lnTo>
                      <a:lnTo>
                        <a:pt x="765" y="890"/>
                      </a:lnTo>
                      <a:lnTo>
                        <a:pt x="771" y="893"/>
                      </a:lnTo>
                      <a:lnTo>
                        <a:pt x="797" y="875"/>
                      </a:lnTo>
                      <a:lnTo>
                        <a:pt x="822" y="854"/>
                      </a:lnTo>
                      <a:lnTo>
                        <a:pt x="844" y="832"/>
                      </a:lnTo>
                      <a:lnTo>
                        <a:pt x="865" y="809"/>
                      </a:lnTo>
                      <a:lnTo>
                        <a:pt x="886" y="786"/>
                      </a:lnTo>
                      <a:lnTo>
                        <a:pt x="907" y="763"/>
                      </a:lnTo>
                      <a:lnTo>
                        <a:pt x="929" y="741"/>
                      </a:lnTo>
                      <a:lnTo>
                        <a:pt x="953" y="719"/>
                      </a:lnTo>
                      <a:lnTo>
                        <a:pt x="975" y="693"/>
                      </a:lnTo>
                      <a:lnTo>
                        <a:pt x="995" y="665"/>
                      </a:lnTo>
                      <a:lnTo>
                        <a:pt x="1013" y="637"/>
                      </a:lnTo>
                      <a:lnTo>
                        <a:pt x="1028" y="607"/>
                      </a:lnTo>
                      <a:lnTo>
                        <a:pt x="1041" y="577"/>
                      </a:lnTo>
                      <a:lnTo>
                        <a:pt x="1051" y="546"/>
                      </a:lnTo>
                      <a:lnTo>
                        <a:pt x="1059" y="513"/>
                      </a:lnTo>
                      <a:lnTo>
                        <a:pt x="1064" y="480"/>
                      </a:lnTo>
                      <a:lnTo>
                        <a:pt x="1067" y="461"/>
                      </a:lnTo>
                      <a:lnTo>
                        <a:pt x="1073" y="444"/>
                      </a:lnTo>
                      <a:lnTo>
                        <a:pt x="1080" y="428"/>
                      </a:lnTo>
                      <a:lnTo>
                        <a:pt x="1088" y="410"/>
                      </a:lnTo>
                      <a:lnTo>
                        <a:pt x="1096" y="394"/>
                      </a:lnTo>
                      <a:lnTo>
                        <a:pt x="1105" y="378"/>
                      </a:lnTo>
                      <a:lnTo>
                        <a:pt x="1114" y="362"/>
                      </a:lnTo>
                      <a:lnTo>
                        <a:pt x="1124" y="346"/>
                      </a:lnTo>
                      <a:lnTo>
                        <a:pt x="1124" y="0"/>
                      </a:lnTo>
                      <a:lnTo>
                        <a:pt x="1143" y="0"/>
                      </a:lnTo>
                      <a:lnTo>
                        <a:pt x="1143" y="471"/>
                      </a:lnTo>
                      <a:lnTo>
                        <a:pt x="1150" y="467"/>
                      </a:lnTo>
                      <a:lnTo>
                        <a:pt x="1156" y="462"/>
                      </a:lnTo>
                      <a:lnTo>
                        <a:pt x="1163" y="458"/>
                      </a:lnTo>
                      <a:lnTo>
                        <a:pt x="1170" y="452"/>
                      </a:lnTo>
                      <a:lnTo>
                        <a:pt x="1176" y="446"/>
                      </a:lnTo>
                      <a:lnTo>
                        <a:pt x="1180" y="440"/>
                      </a:lnTo>
                      <a:lnTo>
                        <a:pt x="1185" y="435"/>
                      </a:lnTo>
                      <a:lnTo>
                        <a:pt x="1188" y="428"/>
                      </a:lnTo>
                      <a:lnTo>
                        <a:pt x="1187" y="0"/>
                      </a:lnTo>
                      <a:lnTo>
                        <a:pt x="1214" y="0"/>
                      </a:lnTo>
                      <a:lnTo>
                        <a:pt x="1212" y="410"/>
                      </a:lnTo>
                      <a:lnTo>
                        <a:pt x="1220" y="424"/>
                      </a:lnTo>
                      <a:lnTo>
                        <a:pt x="1226" y="441"/>
                      </a:lnTo>
                      <a:lnTo>
                        <a:pt x="1227" y="460"/>
                      </a:lnTo>
                      <a:lnTo>
                        <a:pt x="1225" y="477"/>
                      </a:lnTo>
                      <a:lnTo>
                        <a:pt x="1220" y="491"/>
                      </a:lnTo>
                      <a:lnTo>
                        <a:pt x="1215" y="500"/>
                      </a:lnTo>
                      <a:lnTo>
                        <a:pt x="1208" y="508"/>
                      </a:lnTo>
                      <a:lnTo>
                        <a:pt x="1201" y="514"/>
                      </a:lnTo>
                      <a:lnTo>
                        <a:pt x="1194" y="519"/>
                      </a:lnTo>
                      <a:lnTo>
                        <a:pt x="1186" y="523"/>
                      </a:lnTo>
                      <a:lnTo>
                        <a:pt x="1178" y="528"/>
                      </a:lnTo>
                      <a:lnTo>
                        <a:pt x="1171" y="534"/>
                      </a:lnTo>
                      <a:lnTo>
                        <a:pt x="1178" y="521"/>
                      </a:lnTo>
                      <a:lnTo>
                        <a:pt x="1185" y="509"/>
                      </a:lnTo>
                      <a:lnTo>
                        <a:pt x="1193" y="498"/>
                      </a:lnTo>
                      <a:lnTo>
                        <a:pt x="1200" y="488"/>
                      </a:lnTo>
                      <a:lnTo>
                        <a:pt x="1205" y="476"/>
                      </a:lnTo>
                      <a:lnTo>
                        <a:pt x="1208" y="466"/>
                      </a:lnTo>
                      <a:lnTo>
                        <a:pt x="1207" y="454"/>
                      </a:lnTo>
                      <a:lnTo>
                        <a:pt x="1201" y="443"/>
                      </a:lnTo>
                      <a:lnTo>
                        <a:pt x="1190" y="454"/>
                      </a:lnTo>
                      <a:lnTo>
                        <a:pt x="1178" y="469"/>
                      </a:lnTo>
                      <a:lnTo>
                        <a:pt x="1163" y="484"/>
                      </a:lnTo>
                      <a:lnTo>
                        <a:pt x="1148" y="499"/>
                      </a:lnTo>
                      <a:lnTo>
                        <a:pt x="1134" y="513"/>
                      </a:lnTo>
                      <a:lnTo>
                        <a:pt x="1121" y="524"/>
                      </a:lnTo>
                      <a:lnTo>
                        <a:pt x="1113" y="534"/>
                      </a:lnTo>
                      <a:lnTo>
                        <a:pt x="1110" y="537"/>
                      </a:lnTo>
                      <a:lnTo>
                        <a:pt x="1107" y="528"/>
                      </a:lnTo>
                      <a:lnTo>
                        <a:pt x="1111" y="515"/>
                      </a:lnTo>
                      <a:lnTo>
                        <a:pt x="1114" y="504"/>
                      </a:lnTo>
                      <a:lnTo>
                        <a:pt x="1117" y="499"/>
                      </a:lnTo>
                      <a:lnTo>
                        <a:pt x="1120" y="409"/>
                      </a:lnTo>
                      <a:lnTo>
                        <a:pt x="1119" y="415"/>
                      </a:lnTo>
                      <a:lnTo>
                        <a:pt x="1116" y="429"/>
                      </a:lnTo>
                      <a:lnTo>
                        <a:pt x="1110" y="452"/>
                      </a:lnTo>
                      <a:lnTo>
                        <a:pt x="1102" y="482"/>
                      </a:lnTo>
                      <a:lnTo>
                        <a:pt x="1091" y="518"/>
                      </a:lnTo>
                      <a:lnTo>
                        <a:pt x="1080" y="558"/>
                      </a:lnTo>
                      <a:lnTo>
                        <a:pt x="1066" y="601"/>
                      </a:lnTo>
                      <a:lnTo>
                        <a:pt x="1051" y="645"/>
                      </a:lnTo>
                      <a:lnTo>
                        <a:pt x="1045" y="655"/>
                      </a:lnTo>
                      <a:lnTo>
                        <a:pt x="1035" y="668"/>
                      </a:lnTo>
                      <a:lnTo>
                        <a:pt x="1022" y="685"/>
                      </a:lnTo>
                      <a:lnTo>
                        <a:pt x="1007" y="702"/>
                      </a:lnTo>
                      <a:lnTo>
                        <a:pt x="992" y="719"/>
                      </a:lnTo>
                      <a:lnTo>
                        <a:pt x="980" y="733"/>
                      </a:lnTo>
                      <a:lnTo>
                        <a:pt x="970" y="743"/>
                      </a:lnTo>
                      <a:lnTo>
                        <a:pt x="967" y="747"/>
                      </a:lnTo>
                      <a:lnTo>
                        <a:pt x="797" y="902"/>
                      </a:lnTo>
                      <a:lnTo>
                        <a:pt x="789" y="907"/>
                      </a:lnTo>
                      <a:lnTo>
                        <a:pt x="781" y="912"/>
                      </a:lnTo>
                      <a:lnTo>
                        <a:pt x="773" y="914"/>
                      </a:lnTo>
                      <a:lnTo>
                        <a:pt x="765" y="913"/>
                      </a:lnTo>
                      <a:lnTo>
                        <a:pt x="758" y="922"/>
                      </a:lnTo>
                      <a:lnTo>
                        <a:pt x="754" y="934"/>
                      </a:lnTo>
                      <a:lnTo>
                        <a:pt x="751" y="945"/>
                      </a:lnTo>
                      <a:lnTo>
                        <a:pt x="751" y="958"/>
                      </a:lnTo>
                      <a:lnTo>
                        <a:pt x="748" y="957"/>
                      </a:lnTo>
                      <a:lnTo>
                        <a:pt x="744" y="953"/>
                      </a:lnTo>
                      <a:lnTo>
                        <a:pt x="739" y="951"/>
                      </a:lnTo>
                      <a:lnTo>
                        <a:pt x="733" y="947"/>
                      </a:lnTo>
                      <a:lnTo>
                        <a:pt x="727" y="945"/>
                      </a:lnTo>
                      <a:lnTo>
                        <a:pt x="723" y="942"/>
                      </a:lnTo>
                      <a:lnTo>
                        <a:pt x="719" y="939"/>
                      </a:lnTo>
                      <a:lnTo>
                        <a:pt x="717" y="938"/>
                      </a:lnTo>
                      <a:lnTo>
                        <a:pt x="719" y="928"/>
                      </a:lnTo>
                      <a:lnTo>
                        <a:pt x="723" y="913"/>
                      </a:lnTo>
                      <a:lnTo>
                        <a:pt x="727" y="899"/>
                      </a:lnTo>
                      <a:lnTo>
                        <a:pt x="728" y="889"/>
                      </a:lnTo>
                      <a:lnTo>
                        <a:pt x="721" y="886"/>
                      </a:lnTo>
                      <a:lnTo>
                        <a:pt x="713" y="884"/>
                      </a:lnTo>
                      <a:lnTo>
                        <a:pt x="705" y="883"/>
                      </a:lnTo>
                      <a:lnTo>
                        <a:pt x="697" y="884"/>
                      </a:lnTo>
                      <a:lnTo>
                        <a:pt x="695" y="891"/>
                      </a:lnTo>
                      <a:lnTo>
                        <a:pt x="693" y="899"/>
                      </a:lnTo>
                      <a:lnTo>
                        <a:pt x="689" y="905"/>
                      </a:lnTo>
                      <a:lnTo>
                        <a:pt x="683" y="910"/>
                      </a:lnTo>
                      <a:lnTo>
                        <a:pt x="679" y="905"/>
                      </a:lnTo>
                      <a:lnTo>
                        <a:pt x="678" y="894"/>
                      </a:lnTo>
                      <a:lnTo>
                        <a:pt x="679" y="884"/>
                      </a:lnTo>
                      <a:lnTo>
                        <a:pt x="680" y="879"/>
                      </a:lnTo>
                      <a:lnTo>
                        <a:pt x="670" y="875"/>
                      </a:lnTo>
                      <a:lnTo>
                        <a:pt x="650" y="869"/>
                      </a:lnTo>
                      <a:lnTo>
                        <a:pt x="627" y="861"/>
                      </a:lnTo>
                      <a:lnTo>
                        <a:pt x="600" y="853"/>
                      </a:lnTo>
                      <a:lnTo>
                        <a:pt x="575" y="845"/>
                      </a:lnTo>
                      <a:lnTo>
                        <a:pt x="553" y="838"/>
                      </a:lnTo>
                      <a:lnTo>
                        <a:pt x="537" y="833"/>
                      </a:lnTo>
                      <a:lnTo>
                        <a:pt x="530" y="832"/>
                      </a:lnTo>
                      <a:lnTo>
                        <a:pt x="538" y="839"/>
                      </a:lnTo>
                      <a:lnTo>
                        <a:pt x="555" y="853"/>
                      </a:lnTo>
                      <a:lnTo>
                        <a:pt x="581" y="869"/>
                      </a:lnTo>
                      <a:lnTo>
                        <a:pt x="611" y="889"/>
                      </a:lnTo>
                      <a:lnTo>
                        <a:pt x="641" y="909"/>
                      </a:lnTo>
                      <a:lnTo>
                        <a:pt x="670" y="928"/>
                      </a:lnTo>
                      <a:lnTo>
                        <a:pt x="693" y="943"/>
                      </a:lnTo>
                      <a:lnTo>
                        <a:pt x="708" y="952"/>
                      </a:lnTo>
                      <a:lnTo>
                        <a:pt x="714" y="958"/>
                      </a:lnTo>
                      <a:lnTo>
                        <a:pt x="721" y="963"/>
                      </a:lnTo>
                      <a:lnTo>
                        <a:pt x="729" y="968"/>
                      </a:lnTo>
                      <a:lnTo>
                        <a:pt x="736" y="974"/>
                      </a:lnTo>
                      <a:lnTo>
                        <a:pt x="744" y="978"/>
                      </a:lnTo>
                      <a:lnTo>
                        <a:pt x="751" y="984"/>
                      </a:lnTo>
                      <a:lnTo>
                        <a:pt x="758" y="989"/>
                      </a:lnTo>
                      <a:lnTo>
                        <a:pt x="765" y="995"/>
                      </a:lnTo>
                      <a:lnTo>
                        <a:pt x="764" y="998"/>
                      </a:lnTo>
                      <a:lnTo>
                        <a:pt x="763" y="1002"/>
                      </a:lnTo>
                      <a:lnTo>
                        <a:pt x="761" y="1004"/>
                      </a:lnTo>
                      <a:lnTo>
                        <a:pt x="759" y="1007"/>
                      </a:lnTo>
                      <a:lnTo>
                        <a:pt x="789" y="1023"/>
                      </a:lnTo>
                      <a:lnTo>
                        <a:pt x="795" y="1018"/>
                      </a:lnTo>
                      <a:lnTo>
                        <a:pt x="801" y="1012"/>
                      </a:lnTo>
                      <a:lnTo>
                        <a:pt x="807" y="1005"/>
                      </a:lnTo>
                      <a:lnTo>
                        <a:pt x="812" y="998"/>
                      </a:lnTo>
                      <a:lnTo>
                        <a:pt x="827" y="981"/>
                      </a:lnTo>
                      <a:lnTo>
                        <a:pt x="850" y="955"/>
                      </a:lnTo>
                      <a:lnTo>
                        <a:pt x="878" y="927"/>
                      </a:lnTo>
                      <a:lnTo>
                        <a:pt x="908" y="895"/>
                      </a:lnTo>
                      <a:lnTo>
                        <a:pt x="937" y="867"/>
                      </a:lnTo>
                      <a:lnTo>
                        <a:pt x="960" y="841"/>
                      </a:lnTo>
                      <a:lnTo>
                        <a:pt x="977" y="825"/>
                      </a:lnTo>
                      <a:lnTo>
                        <a:pt x="983" y="818"/>
                      </a:lnTo>
                      <a:lnTo>
                        <a:pt x="1001" y="792"/>
                      </a:lnTo>
                      <a:lnTo>
                        <a:pt x="1018" y="765"/>
                      </a:lnTo>
                      <a:lnTo>
                        <a:pt x="1031" y="738"/>
                      </a:lnTo>
                      <a:lnTo>
                        <a:pt x="1045" y="709"/>
                      </a:lnTo>
                      <a:lnTo>
                        <a:pt x="1058" y="680"/>
                      </a:lnTo>
                      <a:lnTo>
                        <a:pt x="1071" y="651"/>
                      </a:lnTo>
                      <a:lnTo>
                        <a:pt x="1084" y="622"/>
                      </a:lnTo>
                      <a:lnTo>
                        <a:pt x="1098" y="595"/>
                      </a:lnTo>
                      <a:lnTo>
                        <a:pt x="1112" y="579"/>
                      </a:lnTo>
                      <a:lnTo>
                        <a:pt x="1127" y="566"/>
                      </a:lnTo>
                      <a:lnTo>
                        <a:pt x="1144" y="557"/>
                      </a:lnTo>
                      <a:lnTo>
                        <a:pt x="1163" y="551"/>
                      </a:lnTo>
                      <a:lnTo>
                        <a:pt x="1181" y="545"/>
                      </a:lnTo>
                      <a:lnTo>
                        <a:pt x="1200" y="539"/>
                      </a:lnTo>
                      <a:lnTo>
                        <a:pt x="1218" y="533"/>
                      </a:lnTo>
                      <a:lnTo>
                        <a:pt x="1235" y="524"/>
                      </a:lnTo>
                      <a:lnTo>
                        <a:pt x="1256" y="519"/>
                      </a:lnTo>
                      <a:lnTo>
                        <a:pt x="1275" y="520"/>
                      </a:lnTo>
                      <a:lnTo>
                        <a:pt x="1292" y="526"/>
                      </a:lnTo>
                      <a:lnTo>
                        <a:pt x="1308" y="535"/>
                      </a:lnTo>
                      <a:lnTo>
                        <a:pt x="1324" y="546"/>
                      </a:lnTo>
                      <a:lnTo>
                        <a:pt x="1339" y="559"/>
                      </a:lnTo>
                      <a:lnTo>
                        <a:pt x="1355" y="571"/>
                      </a:lnTo>
                      <a:lnTo>
                        <a:pt x="1371" y="580"/>
                      </a:lnTo>
                      <a:lnTo>
                        <a:pt x="1380" y="583"/>
                      </a:lnTo>
                      <a:lnTo>
                        <a:pt x="1388" y="588"/>
                      </a:lnTo>
                      <a:lnTo>
                        <a:pt x="1394" y="594"/>
                      </a:lnTo>
                      <a:lnTo>
                        <a:pt x="1400" y="601"/>
                      </a:lnTo>
                      <a:lnTo>
                        <a:pt x="1399" y="604"/>
                      </a:lnTo>
                      <a:lnTo>
                        <a:pt x="1397" y="609"/>
                      </a:lnTo>
                      <a:lnTo>
                        <a:pt x="1392" y="614"/>
                      </a:lnTo>
                      <a:lnTo>
                        <a:pt x="1386" y="619"/>
                      </a:lnTo>
                      <a:lnTo>
                        <a:pt x="1380" y="624"/>
                      </a:lnTo>
                      <a:lnTo>
                        <a:pt x="1371" y="626"/>
                      </a:lnTo>
                      <a:lnTo>
                        <a:pt x="1362" y="628"/>
                      </a:lnTo>
                      <a:lnTo>
                        <a:pt x="1352" y="627"/>
                      </a:lnTo>
                      <a:lnTo>
                        <a:pt x="1354" y="624"/>
                      </a:lnTo>
                      <a:lnTo>
                        <a:pt x="1365" y="618"/>
                      </a:lnTo>
                      <a:lnTo>
                        <a:pt x="1375" y="612"/>
                      </a:lnTo>
                      <a:lnTo>
                        <a:pt x="1382" y="607"/>
                      </a:lnTo>
                      <a:lnTo>
                        <a:pt x="1371" y="602"/>
                      </a:lnTo>
                      <a:lnTo>
                        <a:pt x="1360" y="594"/>
                      </a:lnTo>
                      <a:lnTo>
                        <a:pt x="1347" y="584"/>
                      </a:lnTo>
                      <a:lnTo>
                        <a:pt x="1335" y="575"/>
                      </a:lnTo>
                      <a:lnTo>
                        <a:pt x="1322" y="567"/>
                      </a:lnTo>
                      <a:lnTo>
                        <a:pt x="1313" y="559"/>
                      </a:lnTo>
                      <a:lnTo>
                        <a:pt x="1306" y="553"/>
                      </a:lnTo>
                      <a:lnTo>
                        <a:pt x="1303" y="550"/>
                      </a:lnTo>
                      <a:lnTo>
                        <a:pt x="1298" y="545"/>
                      </a:lnTo>
                      <a:lnTo>
                        <a:pt x="1290" y="543"/>
                      </a:lnTo>
                      <a:lnTo>
                        <a:pt x="1283" y="542"/>
                      </a:lnTo>
                      <a:lnTo>
                        <a:pt x="1276" y="537"/>
                      </a:lnTo>
                      <a:lnTo>
                        <a:pt x="1268" y="535"/>
                      </a:lnTo>
                      <a:lnTo>
                        <a:pt x="1261" y="535"/>
                      </a:lnTo>
                      <a:lnTo>
                        <a:pt x="1254" y="536"/>
                      </a:lnTo>
                      <a:lnTo>
                        <a:pt x="1247" y="538"/>
                      </a:lnTo>
                      <a:lnTo>
                        <a:pt x="1240" y="542"/>
                      </a:lnTo>
                      <a:lnTo>
                        <a:pt x="1234" y="545"/>
                      </a:lnTo>
                      <a:lnTo>
                        <a:pt x="1227" y="549"/>
                      </a:lnTo>
                      <a:lnTo>
                        <a:pt x="1220" y="551"/>
                      </a:lnTo>
                      <a:lnTo>
                        <a:pt x="1209" y="554"/>
                      </a:lnTo>
                      <a:lnTo>
                        <a:pt x="1197" y="558"/>
                      </a:lnTo>
                      <a:lnTo>
                        <a:pt x="1186" y="562"/>
                      </a:lnTo>
                      <a:lnTo>
                        <a:pt x="1174" y="568"/>
                      </a:lnTo>
                      <a:lnTo>
                        <a:pt x="1164" y="575"/>
                      </a:lnTo>
                      <a:lnTo>
                        <a:pt x="1152" y="582"/>
                      </a:lnTo>
                      <a:lnTo>
                        <a:pt x="1142" y="589"/>
                      </a:lnTo>
                      <a:lnTo>
                        <a:pt x="1132" y="596"/>
                      </a:lnTo>
                      <a:lnTo>
                        <a:pt x="1128" y="603"/>
                      </a:lnTo>
                      <a:lnTo>
                        <a:pt x="1119" y="621"/>
                      </a:lnTo>
                      <a:lnTo>
                        <a:pt x="1106" y="649"/>
                      </a:lnTo>
                      <a:lnTo>
                        <a:pt x="1091" y="681"/>
                      </a:lnTo>
                      <a:lnTo>
                        <a:pt x="1076" y="713"/>
                      </a:lnTo>
                      <a:lnTo>
                        <a:pt x="1061" y="746"/>
                      </a:lnTo>
                      <a:lnTo>
                        <a:pt x="1049" y="771"/>
                      </a:lnTo>
                      <a:lnTo>
                        <a:pt x="1041" y="787"/>
                      </a:lnTo>
                      <a:lnTo>
                        <a:pt x="1035" y="798"/>
                      </a:lnTo>
                      <a:lnTo>
                        <a:pt x="1029" y="807"/>
                      </a:lnTo>
                      <a:lnTo>
                        <a:pt x="1023" y="816"/>
                      </a:lnTo>
                      <a:lnTo>
                        <a:pt x="1018" y="826"/>
                      </a:lnTo>
                      <a:lnTo>
                        <a:pt x="1011" y="836"/>
                      </a:lnTo>
                      <a:lnTo>
                        <a:pt x="1004" y="845"/>
                      </a:lnTo>
                      <a:lnTo>
                        <a:pt x="997" y="854"/>
                      </a:lnTo>
                      <a:lnTo>
                        <a:pt x="990" y="863"/>
                      </a:lnTo>
                      <a:lnTo>
                        <a:pt x="988" y="866"/>
                      </a:lnTo>
                      <a:lnTo>
                        <a:pt x="982" y="871"/>
                      </a:lnTo>
                      <a:lnTo>
                        <a:pt x="973" y="881"/>
                      </a:lnTo>
                      <a:lnTo>
                        <a:pt x="960" y="892"/>
                      </a:lnTo>
                      <a:lnTo>
                        <a:pt x="945" y="907"/>
                      </a:lnTo>
                      <a:lnTo>
                        <a:pt x="929" y="923"/>
                      </a:lnTo>
                      <a:lnTo>
                        <a:pt x="910" y="942"/>
                      </a:lnTo>
                      <a:lnTo>
                        <a:pt x="892" y="961"/>
                      </a:lnTo>
                      <a:lnTo>
                        <a:pt x="874" y="982"/>
                      </a:lnTo>
                      <a:lnTo>
                        <a:pt x="855" y="1003"/>
                      </a:lnTo>
                      <a:lnTo>
                        <a:pt x="838" y="1023"/>
                      </a:lnTo>
                      <a:lnTo>
                        <a:pt x="822" y="1044"/>
                      </a:lnTo>
                      <a:lnTo>
                        <a:pt x="808" y="1065"/>
                      </a:lnTo>
                      <a:lnTo>
                        <a:pt x="796" y="1083"/>
                      </a:lnTo>
                      <a:lnTo>
                        <a:pt x="787" y="1101"/>
                      </a:lnTo>
                      <a:lnTo>
                        <a:pt x="782" y="1117"/>
                      </a:lnTo>
                      <a:lnTo>
                        <a:pt x="779" y="1108"/>
                      </a:lnTo>
                      <a:lnTo>
                        <a:pt x="776" y="1091"/>
                      </a:lnTo>
                      <a:lnTo>
                        <a:pt x="774" y="1074"/>
                      </a:lnTo>
                      <a:lnTo>
                        <a:pt x="776" y="1058"/>
                      </a:lnTo>
                      <a:lnTo>
                        <a:pt x="770" y="1056"/>
                      </a:lnTo>
                      <a:lnTo>
                        <a:pt x="764" y="1053"/>
                      </a:lnTo>
                      <a:lnTo>
                        <a:pt x="759" y="1051"/>
                      </a:lnTo>
                      <a:lnTo>
                        <a:pt x="754" y="1049"/>
                      </a:lnTo>
                      <a:lnTo>
                        <a:pt x="748" y="1046"/>
                      </a:lnTo>
                      <a:lnTo>
                        <a:pt x="742" y="1044"/>
                      </a:lnTo>
                      <a:lnTo>
                        <a:pt x="736" y="1043"/>
                      </a:lnTo>
                      <a:lnTo>
                        <a:pt x="731" y="1042"/>
                      </a:lnTo>
                      <a:lnTo>
                        <a:pt x="713" y="1063"/>
                      </a:lnTo>
                      <a:lnTo>
                        <a:pt x="698" y="1084"/>
                      </a:lnTo>
                      <a:lnTo>
                        <a:pt x="683" y="1108"/>
                      </a:lnTo>
                      <a:lnTo>
                        <a:pt x="671" y="1132"/>
                      </a:lnTo>
                      <a:lnTo>
                        <a:pt x="659" y="1156"/>
                      </a:lnTo>
                      <a:lnTo>
                        <a:pt x="649" y="1180"/>
                      </a:lnTo>
                      <a:lnTo>
                        <a:pt x="640" y="1205"/>
                      </a:lnTo>
                      <a:lnTo>
                        <a:pt x="631" y="1232"/>
                      </a:lnTo>
                      <a:lnTo>
                        <a:pt x="627" y="1245"/>
                      </a:lnTo>
                      <a:lnTo>
                        <a:pt x="621" y="1262"/>
                      </a:lnTo>
                      <a:lnTo>
                        <a:pt x="614" y="1280"/>
                      </a:lnTo>
                      <a:lnTo>
                        <a:pt x="605" y="1300"/>
                      </a:lnTo>
                      <a:lnTo>
                        <a:pt x="597" y="1318"/>
                      </a:lnTo>
                      <a:lnTo>
                        <a:pt x="588" y="1335"/>
                      </a:lnTo>
                      <a:lnTo>
                        <a:pt x="580" y="1346"/>
                      </a:lnTo>
                      <a:lnTo>
                        <a:pt x="572" y="1351"/>
                      </a:lnTo>
                      <a:lnTo>
                        <a:pt x="568" y="1350"/>
                      </a:lnTo>
                      <a:lnTo>
                        <a:pt x="562" y="1346"/>
                      </a:lnTo>
                      <a:lnTo>
                        <a:pt x="553" y="1339"/>
                      </a:lnTo>
                      <a:lnTo>
                        <a:pt x="542" y="1331"/>
                      </a:lnTo>
                      <a:lnTo>
                        <a:pt x="529" y="1321"/>
                      </a:lnTo>
                      <a:lnTo>
                        <a:pt x="514" y="1309"/>
                      </a:lnTo>
                      <a:lnTo>
                        <a:pt x="497" y="1296"/>
                      </a:lnTo>
                      <a:lnTo>
                        <a:pt x="479" y="1282"/>
                      </a:lnTo>
                      <a:lnTo>
                        <a:pt x="461" y="1268"/>
                      </a:lnTo>
                      <a:lnTo>
                        <a:pt x="442" y="1253"/>
                      </a:lnTo>
                      <a:lnTo>
                        <a:pt x="423" y="1237"/>
                      </a:lnTo>
                      <a:lnTo>
                        <a:pt x="404" y="1222"/>
                      </a:lnTo>
                      <a:lnTo>
                        <a:pt x="386" y="1208"/>
                      </a:lnTo>
                      <a:lnTo>
                        <a:pt x="369" y="1193"/>
                      </a:lnTo>
                      <a:lnTo>
                        <a:pt x="353" y="1180"/>
                      </a:lnTo>
                      <a:lnTo>
                        <a:pt x="338" y="1169"/>
                      </a:lnTo>
                      <a:lnTo>
                        <a:pt x="327" y="1165"/>
                      </a:lnTo>
                      <a:lnTo>
                        <a:pt x="315" y="1162"/>
                      </a:lnTo>
                      <a:lnTo>
                        <a:pt x="301" y="1159"/>
                      </a:lnTo>
                      <a:lnTo>
                        <a:pt x="288" y="1156"/>
                      </a:lnTo>
                      <a:lnTo>
                        <a:pt x="276" y="1154"/>
                      </a:lnTo>
                      <a:lnTo>
                        <a:pt x="266" y="1151"/>
                      </a:lnTo>
                      <a:lnTo>
                        <a:pt x="260" y="1149"/>
                      </a:lnTo>
                      <a:lnTo>
                        <a:pt x="258" y="1148"/>
                      </a:lnTo>
                      <a:lnTo>
                        <a:pt x="263" y="1144"/>
                      </a:lnTo>
                      <a:lnTo>
                        <a:pt x="267" y="1143"/>
                      </a:lnTo>
                      <a:lnTo>
                        <a:pt x="273" y="1141"/>
                      </a:lnTo>
                      <a:lnTo>
                        <a:pt x="279" y="1140"/>
                      </a:lnTo>
                      <a:lnTo>
                        <a:pt x="283" y="1140"/>
                      </a:lnTo>
                      <a:lnTo>
                        <a:pt x="289" y="1139"/>
                      </a:lnTo>
                      <a:lnTo>
                        <a:pt x="295" y="1137"/>
                      </a:lnTo>
                      <a:lnTo>
                        <a:pt x="300" y="1136"/>
                      </a:lnTo>
                      <a:lnTo>
                        <a:pt x="295" y="1131"/>
                      </a:lnTo>
                      <a:lnTo>
                        <a:pt x="289" y="1124"/>
                      </a:lnTo>
                      <a:lnTo>
                        <a:pt x="282" y="1116"/>
                      </a:lnTo>
                      <a:lnTo>
                        <a:pt x="274" y="1109"/>
                      </a:lnTo>
                      <a:lnTo>
                        <a:pt x="267" y="1102"/>
                      </a:lnTo>
                      <a:lnTo>
                        <a:pt x="262" y="1095"/>
                      </a:lnTo>
                      <a:lnTo>
                        <a:pt x="259" y="1089"/>
                      </a:lnTo>
                      <a:lnTo>
                        <a:pt x="259" y="1086"/>
                      </a:lnTo>
                      <a:lnTo>
                        <a:pt x="271" y="1088"/>
                      </a:lnTo>
                      <a:lnTo>
                        <a:pt x="281" y="1093"/>
                      </a:lnTo>
                      <a:lnTo>
                        <a:pt x="291" y="1096"/>
                      </a:lnTo>
                      <a:lnTo>
                        <a:pt x="301" y="1102"/>
                      </a:lnTo>
                      <a:lnTo>
                        <a:pt x="311" y="1108"/>
                      </a:lnTo>
                      <a:lnTo>
                        <a:pt x="320" y="1114"/>
                      </a:lnTo>
                      <a:lnTo>
                        <a:pt x="328" y="1121"/>
                      </a:lnTo>
                      <a:lnTo>
                        <a:pt x="338" y="1129"/>
                      </a:lnTo>
                      <a:lnTo>
                        <a:pt x="577" y="1295"/>
                      </a:lnTo>
                      <a:lnTo>
                        <a:pt x="585" y="1269"/>
                      </a:lnTo>
                      <a:lnTo>
                        <a:pt x="592" y="1241"/>
                      </a:lnTo>
                      <a:lnTo>
                        <a:pt x="599" y="1215"/>
                      </a:lnTo>
                      <a:lnTo>
                        <a:pt x="608" y="1188"/>
                      </a:lnTo>
                      <a:lnTo>
                        <a:pt x="618" y="1167"/>
                      </a:lnTo>
                      <a:lnTo>
                        <a:pt x="630" y="1143"/>
                      </a:lnTo>
                      <a:lnTo>
                        <a:pt x="646" y="1116"/>
                      </a:lnTo>
                      <a:lnTo>
                        <a:pt x="664" y="1088"/>
                      </a:lnTo>
                      <a:lnTo>
                        <a:pt x="680" y="1061"/>
                      </a:lnTo>
                      <a:lnTo>
                        <a:pt x="695" y="1038"/>
                      </a:lnTo>
                      <a:lnTo>
                        <a:pt x="708" y="1021"/>
                      </a:lnTo>
                      <a:lnTo>
                        <a:pt x="714" y="1011"/>
                      </a:lnTo>
                      <a:lnTo>
                        <a:pt x="696" y="997"/>
                      </a:lnTo>
                      <a:lnTo>
                        <a:pt x="671" y="1023"/>
                      </a:lnTo>
                      <a:lnTo>
                        <a:pt x="648" y="1051"/>
                      </a:lnTo>
                      <a:lnTo>
                        <a:pt x="626" y="1079"/>
                      </a:lnTo>
                      <a:lnTo>
                        <a:pt x="606" y="1108"/>
                      </a:lnTo>
                      <a:lnTo>
                        <a:pt x="589" y="1139"/>
                      </a:lnTo>
                      <a:lnTo>
                        <a:pt x="574" y="1170"/>
                      </a:lnTo>
                      <a:lnTo>
                        <a:pt x="561" y="1203"/>
                      </a:lnTo>
                      <a:lnTo>
                        <a:pt x="551" y="1237"/>
                      </a:lnTo>
                      <a:lnTo>
                        <a:pt x="550" y="1231"/>
                      </a:lnTo>
                      <a:lnTo>
                        <a:pt x="550" y="1218"/>
                      </a:lnTo>
                      <a:lnTo>
                        <a:pt x="551" y="1199"/>
                      </a:lnTo>
                      <a:lnTo>
                        <a:pt x="554" y="1176"/>
                      </a:lnTo>
                      <a:lnTo>
                        <a:pt x="560" y="1150"/>
                      </a:lnTo>
                      <a:lnTo>
                        <a:pt x="568" y="1124"/>
                      </a:lnTo>
                      <a:lnTo>
                        <a:pt x="577" y="1098"/>
                      </a:lnTo>
                      <a:lnTo>
                        <a:pt x="589" y="1076"/>
                      </a:lnTo>
                      <a:lnTo>
                        <a:pt x="598" y="1063"/>
                      </a:lnTo>
                      <a:lnTo>
                        <a:pt x="610" y="1048"/>
                      </a:lnTo>
                      <a:lnTo>
                        <a:pt x="622" y="1031"/>
                      </a:lnTo>
                      <a:lnTo>
                        <a:pt x="636" y="1015"/>
                      </a:lnTo>
                      <a:lnTo>
                        <a:pt x="648" y="1002"/>
                      </a:lnTo>
                      <a:lnTo>
                        <a:pt x="658" y="990"/>
                      </a:lnTo>
                      <a:lnTo>
                        <a:pt x="665" y="982"/>
                      </a:lnTo>
                      <a:lnTo>
                        <a:pt x="667" y="980"/>
                      </a:lnTo>
                      <a:lnTo>
                        <a:pt x="577" y="910"/>
                      </a:lnTo>
                      <a:lnTo>
                        <a:pt x="462" y="811"/>
                      </a:lnTo>
                      <a:lnTo>
                        <a:pt x="445" y="799"/>
                      </a:lnTo>
                      <a:lnTo>
                        <a:pt x="425" y="787"/>
                      </a:lnTo>
                      <a:lnTo>
                        <a:pt x="402" y="777"/>
                      </a:lnTo>
                      <a:lnTo>
                        <a:pt x="380" y="768"/>
                      </a:lnTo>
                      <a:lnTo>
                        <a:pt x="359" y="761"/>
                      </a:lnTo>
                      <a:lnTo>
                        <a:pt x="342" y="755"/>
                      </a:lnTo>
                      <a:lnTo>
                        <a:pt x="331" y="751"/>
                      </a:lnTo>
                      <a:lnTo>
                        <a:pt x="326" y="750"/>
                      </a:lnTo>
                      <a:lnTo>
                        <a:pt x="323" y="750"/>
                      </a:lnTo>
                      <a:lnTo>
                        <a:pt x="312" y="749"/>
                      </a:lnTo>
                      <a:lnTo>
                        <a:pt x="297" y="748"/>
                      </a:lnTo>
                      <a:lnTo>
                        <a:pt x="280" y="747"/>
                      </a:lnTo>
                      <a:lnTo>
                        <a:pt x="259" y="746"/>
                      </a:lnTo>
                      <a:lnTo>
                        <a:pt x="238" y="745"/>
                      </a:lnTo>
                      <a:lnTo>
                        <a:pt x="218" y="746"/>
                      </a:lnTo>
                      <a:lnTo>
                        <a:pt x="199" y="747"/>
                      </a:lnTo>
                      <a:lnTo>
                        <a:pt x="203" y="743"/>
                      </a:lnTo>
                      <a:lnTo>
                        <a:pt x="208" y="741"/>
                      </a:lnTo>
                      <a:lnTo>
                        <a:pt x="215" y="738"/>
                      </a:lnTo>
                      <a:lnTo>
                        <a:pt x="225" y="735"/>
                      </a:lnTo>
                      <a:lnTo>
                        <a:pt x="234" y="733"/>
                      </a:lnTo>
                      <a:lnTo>
                        <a:pt x="245" y="731"/>
                      </a:lnTo>
                      <a:lnTo>
                        <a:pt x="258" y="730"/>
                      </a:lnTo>
                      <a:lnTo>
                        <a:pt x="272" y="728"/>
                      </a:lnTo>
                      <a:lnTo>
                        <a:pt x="288" y="728"/>
                      </a:lnTo>
                      <a:lnTo>
                        <a:pt x="304" y="730"/>
                      </a:lnTo>
                      <a:lnTo>
                        <a:pt x="321" y="731"/>
                      </a:lnTo>
                      <a:lnTo>
                        <a:pt x="340" y="733"/>
                      </a:lnTo>
                      <a:lnTo>
                        <a:pt x="359" y="736"/>
                      </a:lnTo>
                      <a:lnTo>
                        <a:pt x="380" y="740"/>
                      </a:lnTo>
                      <a:lnTo>
                        <a:pt x="402" y="746"/>
                      </a:lnTo>
                      <a:lnTo>
                        <a:pt x="424" y="753"/>
                      </a:lnTo>
                      <a:lnTo>
                        <a:pt x="422" y="745"/>
                      </a:lnTo>
                      <a:lnTo>
                        <a:pt x="418" y="736"/>
                      </a:lnTo>
                      <a:lnTo>
                        <a:pt x="414" y="728"/>
                      </a:lnTo>
                      <a:lnTo>
                        <a:pt x="409" y="720"/>
                      </a:lnTo>
                      <a:lnTo>
                        <a:pt x="403" y="712"/>
                      </a:lnTo>
                      <a:lnTo>
                        <a:pt x="398" y="705"/>
                      </a:lnTo>
                      <a:lnTo>
                        <a:pt x="393" y="697"/>
                      </a:lnTo>
                      <a:lnTo>
                        <a:pt x="387" y="689"/>
                      </a:lnTo>
                      <a:lnTo>
                        <a:pt x="377" y="680"/>
                      </a:lnTo>
                      <a:lnTo>
                        <a:pt x="364" y="671"/>
                      </a:lnTo>
                      <a:lnTo>
                        <a:pt x="350" y="660"/>
                      </a:lnTo>
                      <a:lnTo>
                        <a:pt x="335" y="649"/>
                      </a:lnTo>
                      <a:lnTo>
                        <a:pt x="318" y="639"/>
                      </a:lnTo>
                      <a:lnTo>
                        <a:pt x="301" y="627"/>
                      </a:lnTo>
                      <a:lnTo>
                        <a:pt x="282" y="617"/>
                      </a:lnTo>
                      <a:lnTo>
                        <a:pt x="265" y="606"/>
                      </a:lnTo>
                      <a:lnTo>
                        <a:pt x="248" y="596"/>
                      </a:lnTo>
                      <a:lnTo>
                        <a:pt x="230" y="588"/>
                      </a:lnTo>
                      <a:lnTo>
                        <a:pt x="215" y="581"/>
                      </a:lnTo>
                      <a:lnTo>
                        <a:pt x="200" y="574"/>
                      </a:lnTo>
                      <a:lnTo>
                        <a:pt x="188" y="571"/>
                      </a:lnTo>
                      <a:lnTo>
                        <a:pt x="177" y="568"/>
                      </a:lnTo>
                      <a:lnTo>
                        <a:pt x="169" y="567"/>
                      </a:lnTo>
                      <a:lnTo>
                        <a:pt x="164" y="569"/>
                      </a:lnTo>
                      <a:lnTo>
                        <a:pt x="152" y="575"/>
                      </a:lnTo>
                      <a:lnTo>
                        <a:pt x="147" y="582"/>
                      </a:lnTo>
                      <a:lnTo>
                        <a:pt x="146" y="589"/>
                      </a:lnTo>
                      <a:lnTo>
                        <a:pt x="147" y="595"/>
                      </a:lnTo>
                      <a:lnTo>
                        <a:pt x="155" y="597"/>
                      </a:lnTo>
                      <a:lnTo>
                        <a:pt x="166" y="599"/>
                      </a:lnTo>
                      <a:lnTo>
                        <a:pt x="177" y="604"/>
                      </a:lnTo>
                      <a:lnTo>
                        <a:pt x="190" y="609"/>
                      </a:lnTo>
                      <a:lnTo>
                        <a:pt x="204" y="613"/>
                      </a:lnTo>
                      <a:lnTo>
                        <a:pt x="219" y="619"/>
                      </a:lnTo>
                      <a:lnTo>
                        <a:pt x="235" y="626"/>
                      </a:lnTo>
                      <a:lnTo>
                        <a:pt x="250" y="633"/>
                      </a:lnTo>
                      <a:lnTo>
                        <a:pt x="266" y="641"/>
                      </a:lnTo>
                      <a:lnTo>
                        <a:pt x="282" y="649"/>
                      </a:lnTo>
                      <a:lnTo>
                        <a:pt x="298" y="657"/>
                      </a:lnTo>
                      <a:lnTo>
                        <a:pt x="313" y="665"/>
                      </a:lnTo>
                      <a:lnTo>
                        <a:pt x="328" y="674"/>
                      </a:lnTo>
                      <a:lnTo>
                        <a:pt x="342" y="683"/>
                      </a:lnTo>
                      <a:lnTo>
                        <a:pt x="355" y="692"/>
                      </a:lnTo>
                      <a:lnTo>
                        <a:pt x="366" y="701"/>
                      </a:lnTo>
                      <a:lnTo>
                        <a:pt x="366" y="702"/>
                      </a:lnTo>
                      <a:lnTo>
                        <a:pt x="363" y="701"/>
                      </a:lnTo>
                      <a:lnTo>
                        <a:pt x="358" y="700"/>
                      </a:lnTo>
                      <a:lnTo>
                        <a:pt x="351" y="698"/>
                      </a:lnTo>
                      <a:lnTo>
                        <a:pt x="344" y="696"/>
                      </a:lnTo>
                      <a:lnTo>
                        <a:pt x="338" y="694"/>
                      </a:lnTo>
                      <a:lnTo>
                        <a:pt x="330" y="692"/>
                      </a:lnTo>
                      <a:lnTo>
                        <a:pt x="324" y="689"/>
                      </a:lnTo>
                      <a:lnTo>
                        <a:pt x="312" y="683"/>
                      </a:lnTo>
                      <a:lnTo>
                        <a:pt x="301" y="677"/>
                      </a:lnTo>
                      <a:lnTo>
                        <a:pt x="290" y="671"/>
                      </a:lnTo>
                      <a:lnTo>
                        <a:pt x="279" y="665"/>
                      </a:lnTo>
                      <a:lnTo>
                        <a:pt x="267" y="660"/>
                      </a:lnTo>
                      <a:lnTo>
                        <a:pt x="255" y="655"/>
                      </a:lnTo>
                      <a:lnTo>
                        <a:pt x="243" y="649"/>
                      </a:lnTo>
                      <a:lnTo>
                        <a:pt x="232" y="644"/>
                      </a:lnTo>
                      <a:lnTo>
                        <a:pt x="220" y="640"/>
                      </a:lnTo>
                      <a:lnTo>
                        <a:pt x="207" y="635"/>
                      </a:lnTo>
                      <a:lnTo>
                        <a:pt x="196" y="632"/>
                      </a:lnTo>
                      <a:lnTo>
                        <a:pt x="183" y="628"/>
                      </a:lnTo>
                      <a:lnTo>
                        <a:pt x="170" y="625"/>
                      </a:lnTo>
                      <a:lnTo>
                        <a:pt x="158" y="621"/>
                      </a:lnTo>
                      <a:lnTo>
                        <a:pt x="145" y="618"/>
                      </a:lnTo>
                      <a:lnTo>
                        <a:pt x="132" y="615"/>
                      </a:lnTo>
                      <a:lnTo>
                        <a:pt x="74" y="745"/>
                      </a:lnTo>
                      <a:lnTo>
                        <a:pt x="62" y="784"/>
                      </a:lnTo>
                      <a:lnTo>
                        <a:pt x="54" y="822"/>
                      </a:lnTo>
                      <a:lnTo>
                        <a:pt x="47" y="864"/>
                      </a:lnTo>
                      <a:lnTo>
                        <a:pt x="44" y="915"/>
                      </a:lnTo>
                      <a:lnTo>
                        <a:pt x="56" y="1056"/>
                      </a:lnTo>
                      <a:lnTo>
                        <a:pt x="106" y="1335"/>
                      </a:lnTo>
                      <a:lnTo>
                        <a:pt x="111" y="1362"/>
                      </a:lnTo>
                      <a:lnTo>
                        <a:pt x="116" y="1396"/>
                      </a:lnTo>
                      <a:lnTo>
                        <a:pt x="122" y="1423"/>
                      </a:lnTo>
                      <a:lnTo>
                        <a:pt x="122" y="1436"/>
                      </a:lnTo>
                      <a:lnTo>
                        <a:pt x="119" y="1434"/>
                      </a:lnTo>
                      <a:lnTo>
                        <a:pt x="112" y="1424"/>
                      </a:lnTo>
                      <a:lnTo>
                        <a:pt x="104" y="1412"/>
                      </a:lnTo>
                      <a:lnTo>
                        <a:pt x="98" y="1400"/>
                      </a:lnTo>
                      <a:lnTo>
                        <a:pt x="97" y="1419"/>
                      </a:lnTo>
                      <a:lnTo>
                        <a:pt x="96" y="1438"/>
                      </a:lnTo>
                      <a:lnTo>
                        <a:pt x="96" y="1458"/>
                      </a:lnTo>
                      <a:lnTo>
                        <a:pt x="97" y="1476"/>
                      </a:lnTo>
                      <a:lnTo>
                        <a:pt x="100" y="1495"/>
                      </a:lnTo>
                      <a:lnTo>
                        <a:pt x="106" y="1512"/>
                      </a:lnTo>
                      <a:lnTo>
                        <a:pt x="115" y="1527"/>
                      </a:lnTo>
                      <a:lnTo>
                        <a:pt x="128" y="1541"/>
                      </a:lnTo>
                      <a:lnTo>
                        <a:pt x="142" y="1545"/>
                      </a:lnTo>
                      <a:lnTo>
                        <a:pt x="155" y="1549"/>
                      </a:lnTo>
                      <a:lnTo>
                        <a:pt x="170" y="1551"/>
                      </a:lnTo>
                      <a:lnTo>
                        <a:pt x="185" y="1553"/>
                      </a:lnTo>
                      <a:lnTo>
                        <a:pt x="199" y="1556"/>
                      </a:lnTo>
                      <a:lnTo>
                        <a:pt x="214" y="1558"/>
                      </a:lnTo>
                      <a:lnTo>
                        <a:pt x="229" y="1560"/>
                      </a:lnTo>
                      <a:lnTo>
                        <a:pt x="244" y="1562"/>
                      </a:lnTo>
                      <a:lnTo>
                        <a:pt x="259" y="1564"/>
                      </a:lnTo>
                      <a:lnTo>
                        <a:pt x="274" y="1566"/>
                      </a:lnTo>
                      <a:lnTo>
                        <a:pt x="289" y="1568"/>
                      </a:lnTo>
                      <a:lnTo>
                        <a:pt x="303" y="1571"/>
                      </a:lnTo>
                      <a:lnTo>
                        <a:pt x="318" y="1574"/>
                      </a:lnTo>
                      <a:lnTo>
                        <a:pt x="332" y="1578"/>
                      </a:lnTo>
                      <a:lnTo>
                        <a:pt x="346" y="1582"/>
                      </a:lnTo>
                      <a:lnTo>
                        <a:pt x="359" y="1588"/>
                      </a:lnTo>
                      <a:lnTo>
                        <a:pt x="371" y="1591"/>
                      </a:lnTo>
                      <a:lnTo>
                        <a:pt x="383" y="1596"/>
                      </a:lnTo>
                      <a:lnTo>
                        <a:pt x="395" y="1600"/>
                      </a:lnTo>
                      <a:lnTo>
                        <a:pt x="408" y="1603"/>
                      </a:lnTo>
                      <a:lnTo>
                        <a:pt x="419" y="1605"/>
                      </a:lnTo>
                      <a:lnTo>
                        <a:pt x="432" y="1609"/>
                      </a:lnTo>
                      <a:lnTo>
                        <a:pt x="446" y="1611"/>
                      </a:lnTo>
                      <a:lnTo>
                        <a:pt x="459" y="1612"/>
                      </a:lnTo>
                      <a:lnTo>
                        <a:pt x="457" y="1613"/>
                      </a:lnTo>
                      <a:lnTo>
                        <a:pt x="452" y="1615"/>
                      </a:lnTo>
                      <a:lnTo>
                        <a:pt x="444" y="1616"/>
                      </a:lnTo>
                      <a:lnTo>
                        <a:pt x="432" y="1617"/>
                      </a:lnTo>
                      <a:lnTo>
                        <a:pt x="419" y="1617"/>
                      </a:lnTo>
                      <a:lnTo>
                        <a:pt x="407" y="1617"/>
                      </a:lnTo>
                      <a:lnTo>
                        <a:pt x="394" y="1616"/>
                      </a:lnTo>
                      <a:lnTo>
                        <a:pt x="384" y="1613"/>
                      </a:lnTo>
                      <a:lnTo>
                        <a:pt x="381" y="1613"/>
                      </a:lnTo>
                      <a:lnTo>
                        <a:pt x="376" y="1612"/>
                      </a:lnTo>
                      <a:lnTo>
                        <a:pt x="365" y="1610"/>
                      </a:lnTo>
                      <a:lnTo>
                        <a:pt x="353" y="1609"/>
                      </a:lnTo>
                      <a:lnTo>
                        <a:pt x="338" y="1605"/>
                      </a:lnTo>
                      <a:lnTo>
                        <a:pt x="321" y="1603"/>
                      </a:lnTo>
                      <a:lnTo>
                        <a:pt x="303" y="1600"/>
                      </a:lnTo>
                      <a:lnTo>
                        <a:pt x="285" y="1597"/>
                      </a:lnTo>
                      <a:lnTo>
                        <a:pt x="266" y="1594"/>
                      </a:lnTo>
                      <a:lnTo>
                        <a:pt x="248" y="1590"/>
                      </a:lnTo>
                      <a:lnTo>
                        <a:pt x="232" y="1588"/>
                      </a:lnTo>
                      <a:lnTo>
                        <a:pt x="215" y="1586"/>
                      </a:lnTo>
                      <a:lnTo>
                        <a:pt x="203" y="1583"/>
                      </a:lnTo>
                      <a:lnTo>
                        <a:pt x="192" y="1581"/>
                      </a:lnTo>
                      <a:lnTo>
                        <a:pt x="185" y="1580"/>
                      </a:lnTo>
                      <a:lnTo>
                        <a:pt x="183" y="1579"/>
                      </a:lnTo>
                      <a:lnTo>
                        <a:pt x="180" y="1585"/>
                      </a:lnTo>
                      <a:lnTo>
                        <a:pt x="180" y="1591"/>
                      </a:lnTo>
                      <a:lnTo>
                        <a:pt x="179" y="1598"/>
                      </a:lnTo>
                      <a:lnTo>
                        <a:pt x="179" y="1605"/>
                      </a:lnTo>
                      <a:lnTo>
                        <a:pt x="191" y="1608"/>
                      </a:lnTo>
                      <a:lnTo>
                        <a:pt x="206" y="1611"/>
                      </a:lnTo>
                      <a:lnTo>
                        <a:pt x="223" y="1616"/>
                      </a:lnTo>
                      <a:lnTo>
                        <a:pt x="242" y="1621"/>
                      </a:lnTo>
                      <a:lnTo>
                        <a:pt x="262" y="1628"/>
                      </a:lnTo>
                      <a:lnTo>
                        <a:pt x="282" y="1635"/>
                      </a:lnTo>
                      <a:lnTo>
                        <a:pt x="303" y="1642"/>
                      </a:lnTo>
                      <a:lnTo>
                        <a:pt x="324" y="1650"/>
                      </a:lnTo>
                      <a:lnTo>
                        <a:pt x="343" y="1658"/>
                      </a:lnTo>
                      <a:lnTo>
                        <a:pt x="362" y="1665"/>
                      </a:lnTo>
                      <a:lnTo>
                        <a:pt x="378" y="1673"/>
                      </a:lnTo>
                      <a:lnTo>
                        <a:pt x="393" y="1679"/>
                      </a:lnTo>
                      <a:lnTo>
                        <a:pt x="406" y="1685"/>
                      </a:lnTo>
                      <a:lnTo>
                        <a:pt x="415" y="1691"/>
                      </a:lnTo>
                      <a:lnTo>
                        <a:pt x="422" y="1694"/>
                      </a:lnTo>
                      <a:lnTo>
                        <a:pt x="424" y="1696"/>
                      </a:lnTo>
                      <a:lnTo>
                        <a:pt x="432" y="1721"/>
                      </a:lnTo>
                      <a:lnTo>
                        <a:pt x="439" y="1768"/>
                      </a:lnTo>
                      <a:lnTo>
                        <a:pt x="446" y="1832"/>
                      </a:lnTo>
                      <a:lnTo>
                        <a:pt x="452" y="1905"/>
                      </a:lnTo>
                      <a:lnTo>
                        <a:pt x="457" y="1978"/>
                      </a:lnTo>
                      <a:lnTo>
                        <a:pt x="463" y="2042"/>
                      </a:lnTo>
                      <a:lnTo>
                        <a:pt x="468" y="2092"/>
                      </a:lnTo>
                      <a:lnTo>
                        <a:pt x="471" y="2118"/>
                      </a:lnTo>
                      <a:lnTo>
                        <a:pt x="479" y="2120"/>
                      </a:lnTo>
                      <a:lnTo>
                        <a:pt x="491" y="2124"/>
                      </a:lnTo>
                      <a:lnTo>
                        <a:pt x="505" y="2128"/>
                      </a:lnTo>
                      <a:lnTo>
                        <a:pt x="519" y="2132"/>
                      </a:lnTo>
                      <a:lnTo>
                        <a:pt x="532" y="2137"/>
                      </a:lnTo>
                      <a:lnTo>
                        <a:pt x="543" y="2140"/>
                      </a:lnTo>
                      <a:lnTo>
                        <a:pt x="550" y="2143"/>
                      </a:lnTo>
                      <a:lnTo>
                        <a:pt x="552" y="2147"/>
                      </a:lnTo>
                      <a:lnTo>
                        <a:pt x="537" y="2150"/>
                      </a:lnTo>
                      <a:lnTo>
                        <a:pt x="520" y="2150"/>
                      </a:lnTo>
                      <a:lnTo>
                        <a:pt x="500" y="2150"/>
                      </a:lnTo>
                      <a:lnTo>
                        <a:pt x="482" y="2147"/>
                      </a:lnTo>
                      <a:lnTo>
                        <a:pt x="463" y="2142"/>
                      </a:lnTo>
                      <a:lnTo>
                        <a:pt x="448" y="2138"/>
                      </a:lnTo>
                      <a:lnTo>
                        <a:pt x="438" y="2131"/>
                      </a:lnTo>
                      <a:lnTo>
                        <a:pt x="432" y="2124"/>
                      </a:lnTo>
                      <a:lnTo>
                        <a:pt x="426" y="2052"/>
                      </a:lnTo>
                      <a:lnTo>
                        <a:pt x="421" y="1919"/>
                      </a:lnTo>
                      <a:lnTo>
                        <a:pt x="414" y="1783"/>
                      </a:lnTo>
                      <a:lnTo>
                        <a:pt x="402" y="1701"/>
                      </a:lnTo>
                      <a:lnTo>
                        <a:pt x="392" y="1695"/>
                      </a:lnTo>
                      <a:lnTo>
                        <a:pt x="378" y="1689"/>
                      </a:lnTo>
                      <a:lnTo>
                        <a:pt x="363" y="1684"/>
                      </a:lnTo>
                      <a:lnTo>
                        <a:pt x="347" y="1678"/>
                      </a:lnTo>
                      <a:lnTo>
                        <a:pt x="330" y="1672"/>
                      </a:lnTo>
                      <a:lnTo>
                        <a:pt x="311" y="1668"/>
                      </a:lnTo>
                      <a:lnTo>
                        <a:pt x="294" y="1662"/>
                      </a:lnTo>
                      <a:lnTo>
                        <a:pt x="275" y="1657"/>
                      </a:lnTo>
                      <a:lnTo>
                        <a:pt x="258" y="1653"/>
                      </a:lnTo>
                      <a:lnTo>
                        <a:pt x="242" y="1649"/>
                      </a:lnTo>
                      <a:lnTo>
                        <a:pt x="227" y="1646"/>
                      </a:lnTo>
                      <a:lnTo>
                        <a:pt x="213" y="1642"/>
                      </a:lnTo>
                      <a:lnTo>
                        <a:pt x="202" y="1640"/>
                      </a:lnTo>
                      <a:lnTo>
                        <a:pt x="194" y="1638"/>
                      </a:lnTo>
                      <a:lnTo>
                        <a:pt x="189" y="1636"/>
                      </a:lnTo>
                      <a:lnTo>
                        <a:pt x="187" y="1636"/>
                      </a:lnTo>
                      <a:lnTo>
                        <a:pt x="183" y="1646"/>
                      </a:lnTo>
                      <a:lnTo>
                        <a:pt x="177" y="1664"/>
                      </a:lnTo>
                      <a:lnTo>
                        <a:pt x="172" y="1689"/>
                      </a:lnTo>
                      <a:lnTo>
                        <a:pt x="166" y="1719"/>
                      </a:lnTo>
                      <a:lnTo>
                        <a:pt x="161" y="1753"/>
                      </a:lnTo>
                      <a:lnTo>
                        <a:pt x="159" y="1785"/>
                      </a:lnTo>
                      <a:lnTo>
                        <a:pt x="159" y="1814"/>
                      </a:lnTo>
                      <a:lnTo>
                        <a:pt x="162" y="1838"/>
                      </a:lnTo>
                      <a:lnTo>
                        <a:pt x="189" y="1939"/>
                      </a:lnTo>
                      <a:lnTo>
                        <a:pt x="190" y="1999"/>
                      </a:lnTo>
                      <a:lnTo>
                        <a:pt x="190" y="2112"/>
                      </a:lnTo>
                      <a:lnTo>
                        <a:pt x="188" y="2229"/>
                      </a:lnTo>
                      <a:lnTo>
                        <a:pt x="188" y="2298"/>
                      </a:lnTo>
                      <a:lnTo>
                        <a:pt x="134" y="2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Freeform 1730">
                  <a:extLst>
                    <a:ext uri="{FF2B5EF4-FFF2-40B4-BE49-F238E27FC236}">
                      <a16:creationId xmlns:a16="http://schemas.microsoft.com/office/drawing/2014/main" id="{80940A40-BFFC-4E2E-A31D-8D18F4896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" y="545"/>
                  <a:ext cx="80" cy="92"/>
                </a:xfrm>
                <a:custGeom>
                  <a:avLst/>
                  <a:gdLst>
                    <a:gd name="T0" fmla="*/ 1 w 159"/>
                    <a:gd name="T1" fmla="*/ 1 h 183"/>
                    <a:gd name="T2" fmla="*/ 1 w 159"/>
                    <a:gd name="T3" fmla="*/ 1 h 183"/>
                    <a:gd name="T4" fmla="*/ 1 w 159"/>
                    <a:gd name="T5" fmla="*/ 1 h 183"/>
                    <a:gd name="T6" fmla="*/ 1 w 159"/>
                    <a:gd name="T7" fmla="*/ 1 h 183"/>
                    <a:gd name="T8" fmla="*/ 1 w 159"/>
                    <a:gd name="T9" fmla="*/ 1 h 183"/>
                    <a:gd name="T10" fmla="*/ 1 w 159"/>
                    <a:gd name="T11" fmla="*/ 1 h 183"/>
                    <a:gd name="T12" fmla="*/ 1 w 159"/>
                    <a:gd name="T13" fmla="*/ 1 h 183"/>
                    <a:gd name="T14" fmla="*/ 1 w 159"/>
                    <a:gd name="T15" fmla="*/ 1 h 183"/>
                    <a:gd name="T16" fmla="*/ 1 w 159"/>
                    <a:gd name="T17" fmla="*/ 1 h 183"/>
                    <a:gd name="T18" fmla="*/ 1 w 159"/>
                    <a:gd name="T19" fmla="*/ 1 h 183"/>
                    <a:gd name="T20" fmla="*/ 1 w 159"/>
                    <a:gd name="T21" fmla="*/ 1 h 183"/>
                    <a:gd name="T22" fmla="*/ 1 w 159"/>
                    <a:gd name="T23" fmla="*/ 1 h 183"/>
                    <a:gd name="T24" fmla="*/ 1 w 159"/>
                    <a:gd name="T25" fmla="*/ 1 h 183"/>
                    <a:gd name="T26" fmla="*/ 1 w 159"/>
                    <a:gd name="T27" fmla="*/ 1 h 183"/>
                    <a:gd name="T28" fmla="*/ 1 w 159"/>
                    <a:gd name="T29" fmla="*/ 1 h 183"/>
                    <a:gd name="T30" fmla="*/ 1 w 159"/>
                    <a:gd name="T31" fmla="*/ 1 h 183"/>
                    <a:gd name="T32" fmla="*/ 1 w 159"/>
                    <a:gd name="T33" fmla="*/ 1 h 183"/>
                    <a:gd name="T34" fmla="*/ 1 w 159"/>
                    <a:gd name="T35" fmla="*/ 1 h 183"/>
                    <a:gd name="T36" fmla="*/ 1 w 159"/>
                    <a:gd name="T37" fmla="*/ 1 h 183"/>
                    <a:gd name="T38" fmla="*/ 1 w 159"/>
                    <a:gd name="T39" fmla="*/ 1 h 183"/>
                    <a:gd name="T40" fmla="*/ 1 w 159"/>
                    <a:gd name="T41" fmla="*/ 1 h 183"/>
                    <a:gd name="T42" fmla="*/ 1 w 159"/>
                    <a:gd name="T43" fmla="*/ 1 h 183"/>
                    <a:gd name="T44" fmla="*/ 1 w 159"/>
                    <a:gd name="T45" fmla="*/ 1 h 183"/>
                    <a:gd name="T46" fmla="*/ 1 w 159"/>
                    <a:gd name="T47" fmla="*/ 1 h 183"/>
                    <a:gd name="T48" fmla="*/ 1 w 159"/>
                    <a:gd name="T49" fmla="*/ 1 h 183"/>
                    <a:gd name="T50" fmla="*/ 1 w 159"/>
                    <a:gd name="T51" fmla="*/ 1 h 183"/>
                    <a:gd name="T52" fmla="*/ 1 w 159"/>
                    <a:gd name="T53" fmla="*/ 1 h 183"/>
                    <a:gd name="T54" fmla="*/ 1 w 159"/>
                    <a:gd name="T55" fmla="*/ 1 h 183"/>
                    <a:gd name="T56" fmla="*/ 1 w 159"/>
                    <a:gd name="T57" fmla="*/ 1 h 183"/>
                    <a:gd name="T58" fmla="*/ 1 w 159"/>
                    <a:gd name="T59" fmla="*/ 1 h 183"/>
                    <a:gd name="T60" fmla="*/ 1 w 159"/>
                    <a:gd name="T61" fmla="*/ 1 h 183"/>
                    <a:gd name="T62" fmla="*/ 1 w 159"/>
                    <a:gd name="T63" fmla="*/ 1 h 183"/>
                    <a:gd name="T64" fmla="*/ 1 w 159"/>
                    <a:gd name="T65" fmla="*/ 1 h 183"/>
                    <a:gd name="T66" fmla="*/ 0 w 159"/>
                    <a:gd name="T67" fmla="*/ 1 h 183"/>
                    <a:gd name="T68" fmla="*/ 1 w 159"/>
                    <a:gd name="T69" fmla="*/ 1 h 183"/>
                    <a:gd name="T70" fmla="*/ 1 w 159"/>
                    <a:gd name="T71" fmla="*/ 1 h 183"/>
                    <a:gd name="T72" fmla="*/ 1 w 159"/>
                    <a:gd name="T73" fmla="*/ 1 h 183"/>
                    <a:gd name="T74" fmla="*/ 1 w 159"/>
                    <a:gd name="T75" fmla="*/ 1 h 183"/>
                    <a:gd name="T76" fmla="*/ 1 w 159"/>
                    <a:gd name="T77" fmla="*/ 1 h 183"/>
                    <a:gd name="T78" fmla="*/ 1 w 159"/>
                    <a:gd name="T79" fmla="*/ 1 h 18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59"/>
                    <a:gd name="T121" fmla="*/ 0 h 183"/>
                    <a:gd name="T122" fmla="*/ 159 w 159"/>
                    <a:gd name="T123" fmla="*/ 183 h 18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59" h="183">
                      <a:moveTo>
                        <a:pt x="99" y="12"/>
                      </a:moveTo>
                      <a:lnTo>
                        <a:pt x="106" y="18"/>
                      </a:lnTo>
                      <a:lnTo>
                        <a:pt x="113" y="23"/>
                      </a:lnTo>
                      <a:lnTo>
                        <a:pt x="120" y="29"/>
                      </a:lnTo>
                      <a:lnTo>
                        <a:pt x="123" y="33"/>
                      </a:lnTo>
                      <a:lnTo>
                        <a:pt x="126" y="38"/>
                      </a:lnTo>
                      <a:lnTo>
                        <a:pt x="130" y="48"/>
                      </a:lnTo>
                      <a:lnTo>
                        <a:pt x="136" y="58"/>
                      </a:lnTo>
                      <a:lnTo>
                        <a:pt x="143" y="71"/>
                      </a:lnTo>
                      <a:lnTo>
                        <a:pt x="149" y="83"/>
                      </a:lnTo>
                      <a:lnTo>
                        <a:pt x="153" y="94"/>
                      </a:lnTo>
                      <a:lnTo>
                        <a:pt x="158" y="102"/>
                      </a:lnTo>
                      <a:lnTo>
                        <a:pt x="159" y="106"/>
                      </a:lnTo>
                      <a:lnTo>
                        <a:pt x="157" y="119"/>
                      </a:lnTo>
                      <a:lnTo>
                        <a:pt x="152" y="145"/>
                      </a:lnTo>
                      <a:lnTo>
                        <a:pt x="145" y="172"/>
                      </a:lnTo>
                      <a:lnTo>
                        <a:pt x="137" y="183"/>
                      </a:lnTo>
                      <a:lnTo>
                        <a:pt x="130" y="158"/>
                      </a:lnTo>
                      <a:lnTo>
                        <a:pt x="131" y="132"/>
                      </a:lnTo>
                      <a:lnTo>
                        <a:pt x="130" y="106"/>
                      </a:lnTo>
                      <a:lnTo>
                        <a:pt x="118" y="82"/>
                      </a:lnTo>
                      <a:lnTo>
                        <a:pt x="106" y="81"/>
                      </a:lnTo>
                      <a:lnTo>
                        <a:pt x="93" y="81"/>
                      </a:lnTo>
                      <a:lnTo>
                        <a:pt x="80" y="81"/>
                      </a:lnTo>
                      <a:lnTo>
                        <a:pt x="66" y="80"/>
                      </a:lnTo>
                      <a:lnTo>
                        <a:pt x="53" y="80"/>
                      </a:lnTo>
                      <a:lnTo>
                        <a:pt x="43" y="79"/>
                      </a:lnTo>
                      <a:lnTo>
                        <a:pt x="36" y="77"/>
                      </a:lnTo>
                      <a:lnTo>
                        <a:pt x="34" y="75"/>
                      </a:lnTo>
                      <a:lnTo>
                        <a:pt x="36" y="73"/>
                      </a:lnTo>
                      <a:lnTo>
                        <a:pt x="42" y="69"/>
                      </a:lnTo>
                      <a:lnTo>
                        <a:pt x="51" y="67"/>
                      </a:lnTo>
                      <a:lnTo>
                        <a:pt x="62" y="64"/>
                      </a:lnTo>
                      <a:lnTo>
                        <a:pt x="74" y="61"/>
                      </a:lnTo>
                      <a:lnTo>
                        <a:pt x="87" y="60"/>
                      </a:lnTo>
                      <a:lnTo>
                        <a:pt x="97" y="59"/>
                      </a:lnTo>
                      <a:lnTo>
                        <a:pt x="106" y="59"/>
                      </a:lnTo>
                      <a:lnTo>
                        <a:pt x="96" y="57"/>
                      </a:lnTo>
                      <a:lnTo>
                        <a:pt x="83" y="54"/>
                      </a:lnTo>
                      <a:lnTo>
                        <a:pt x="69" y="53"/>
                      </a:lnTo>
                      <a:lnTo>
                        <a:pt x="55" y="52"/>
                      </a:lnTo>
                      <a:lnTo>
                        <a:pt x="42" y="51"/>
                      </a:lnTo>
                      <a:lnTo>
                        <a:pt x="30" y="51"/>
                      </a:lnTo>
                      <a:lnTo>
                        <a:pt x="22" y="50"/>
                      </a:lnTo>
                      <a:lnTo>
                        <a:pt x="17" y="50"/>
                      </a:lnTo>
                      <a:lnTo>
                        <a:pt x="15" y="48"/>
                      </a:lnTo>
                      <a:lnTo>
                        <a:pt x="15" y="44"/>
                      </a:lnTo>
                      <a:lnTo>
                        <a:pt x="16" y="41"/>
                      </a:lnTo>
                      <a:lnTo>
                        <a:pt x="16" y="37"/>
                      </a:lnTo>
                      <a:lnTo>
                        <a:pt x="23" y="35"/>
                      </a:lnTo>
                      <a:lnTo>
                        <a:pt x="34" y="34"/>
                      </a:lnTo>
                      <a:lnTo>
                        <a:pt x="45" y="33"/>
                      </a:lnTo>
                      <a:lnTo>
                        <a:pt x="57" y="33"/>
                      </a:lnTo>
                      <a:lnTo>
                        <a:pt x="68" y="33"/>
                      </a:lnTo>
                      <a:lnTo>
                        <a:pt x="78" y="33"/>
                      </a:lnTo>
                      <a:lnTo>
                        <a:pt x="87" y="33"/>
                      </a:lnTo>
                      <a:lnTo>
                        <a:pt x="91" y="33"/>
                      </a:lnTo>
                      <a:lnTo>
                        <a:pt x="84" y="27"/>
                      </a:lnTo>
                      <a:lnTo>
                        <a:pt x="72" y="23"/>
                      </a:lnTo>
                      <a:lnTo>
                        <a:pt x="58" y="21"/>
                      </a:lnTo>
                      <a:lnTo>
                        <a:pt x="43" y="21"/>
                      </a:lnTo>
                      <a:lnTo>
                        <a:pt x="28" y="21"/>
                      </a:lnTo>
                      <a:lnTo>
                        <a:pt x="15" y="22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1" y="21"/>
                      </a:lnTo>
                      <a:lnTo>
                        <a:pt x="1" y="18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9" y="9"/>
                      </a:lnTo>
                      <a:lnTo>
                        <a:pt x="20" y="6"/>
                      </a:lnTo>
                      <a:lnTo>
                        <a:pt x="29" y="5"/>
                      </a:lnTo>
                      <a:lnTo>
                        <a:pt x="39" y="5"/>
                      </a:lnTo>
                      <a:lnTo>
                        <a:pt x="50" y="4"/>
                      </a:lnTo>
                      <a:lnTo>
                        <a:pt x="59" y="4"/>
                      </a:lnTo>
                      <a:lnTo>
                        <a:pt x="69" y="3"/>
                      </a:lnTo>
                      <a:lnTo>
                        <a:pt x="78" y="0"/>
                      </a:lnTo>
                      <a:lnTo>
                        <a:pt x="84" y="1"/>
                      </a:lnTo>
                      <a:lnTo>
                        <a:pt x="91" y="4"/>
                      </a:lnTo>
                      <a:lnTo>
                        <a:pt x="96" y="7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" name="Freeform 1731">
                  <a:extLst>
                    <a:ext uri="{FF2B5EF4-FFF2-40B4-BE49-F238E27FC236}">
                      <a16:creationId xmlns:a16="http://schemas.microsoft.com/office/drawing/2014/main" id="{59D52835-DD11-4C81-A3EB-3BC043FFE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" y="1012"/>
                  <a:ext cx="185" cy="269"/>
                </a:xfrm>
                <a:custGeom>
                  <a:avLst/>
                  <a:gdLst>
                    <a:gd name="T0" fmla="*/ 0 w 371"/>
                    <a:gd name="T1" fmla="*/ 0 h 539"/>
                    <a:gd name="T2" fmla="*/ 0 w 371"/>
                    <a:gd name="T3" fmla="*/ 0 h 539"/>
                    <a:gd name="T4" fmla="*/ 0 w 371"/>
                    <a:gd name="T5" fmla="*/ 0 h 539"/>
                    <a:gd name="T6" fmla="*/ 0 w 371"/>
                    <a:gd name="T7" fmla="*/ 0 h 539"/>
                    <a:gd name="T8" fmla="*/ 0 w 371"/>
                    <a:gd name="T9" fmla="*/ 0 h 539"/>
                    <a:gd name="T10" fmla="*/ 0 w 371"/>
                    <a:gd name="T11" fmla="*/ 0 h 539"/>
                    <a:gd name="T12" fmla="*/ 0 w 371"/>
                    <a:gd name="T13" fmla="*/ 0 h 539"/>
                    <a:gd name="T14" fmla="*/ 0 w 371"/>
                    <a:gd name="T15" fmla="*/ 0 h 539"/>
                    <a:gd name="T16" fmla="*/ 0 w 371"/>
                    <a:gd name="T17" fmla="*/ 0 h 539"/>
                    <a:gd name="T18" fmla="*/ 0 w 371"/>
                    <a:gd name="T19" fmla="*/ 0 h 539"/>
                    <a:gd name="T20" fmla="*/ 0 w 371"/>
                    <a:gd name="T21" fmla="*/ 0 h 539"/>
                    <a:gd name="T22" fmla="*/ 0 w 371"/>
                    <a:gd name="T23" fmla="*/ 0 h 539"/>
                    <a:gd name="T24" fmla="*/ 0 w 371"/>
                    <a:gd name="T25" fmla="*/ 0 h 539"/>
                    <a:gd name="T26" fmla="*/ 0 w 371"/>
                    <a:gd name="T27" fmla="*/ 0 h 539"/>
                    <a:gd name="T28" fmla="*/ 0 w 371"/>
                    <a:gd name="T29" fmla="*/ 0 h 539"/>
                    <a:gd name="T30" fmla="*/ 0 w 371"/>
                    <a:gd name="T31" fmla="*/ 0 h 539"/>
                    <a:gd name="T32" fmla="*/ 0 w 371"/>
                    <a:gd name="T33" fmla="*/ 0 h 539"/>
                    <a:gd name="T34" fmla="*/ 0 w 371"/>
                    <a:gd name="T35" fmla="*/ 0 h 539"/>
                    <a:gd name="T36" fmla="*/ 0 w 371"/>
                    <a:gd name="T37" fmla="*/ 0 h 539"/>
                    <a:gd name="T38" fmla="*/ 0 w 371"/>
                    <a:gd name="T39" fmla="*/ 0 h 539"/>
                    <a:gd name="T40" fmla="*/ 0 w 371"/>
                    <a:gd name="T41" fmla="*/ 0 h 539"/>
                    <a:gd name="T42" fmla="*/ 0 w 371"/>
                    <a:gd name="T43" fmla="*/ 0 h 539"/>
                    <a:gd name="T44" fmla="*/ 0 w 371"/>
                    <a:gd name="T45" fmla="*/ 0 h 539"/>
                    <a:gd name="T46" fmla="*/ 0 w 371"/>
                    <a:gd name="T47" fmla="*/ 0 h 539"/>
                    <a:gd name="T48" fmla="*/ 0 w 371"/>
                    <a:gd name="T49" fmla="*/ 0 h 539"/>
                    <a:gd name="T50" fmla="*/ 0 w 371"/>
                    <a:gd name="T51" fmla="*/ 0 h 539"/>
                    <a:gd name="T52" fmla="*/ 0 w 371"/>
                    <a:gd name="T53" fmla="*/ 0 h 539"/>
                    <a:gd name="T54" fmla="*/ 0 w 371"/>
                    <a:gd name="T55" fmla="*/ 0 h 539"/>
                    <a:gd name="T56" fmla="*/ 0 w 371"/>
                    <a:gd name="T57" fmla="*/ 0 h 539"/>
                    <a:gd name="T58" fmla="*/ 0 w 371"/>
                    <a:gd name="T59" fmla="*/ 0 h 539"/>
                    <a:gd name="T60" fmla="*/ 0 w 371"/>
                    <a:gd name="T61" fmla="*/ 0 h 539"/>
                    <a:gd name="T62" fmla="*/ 0 w 371"/>
                    <a:gd name="T63" fmla="*/ 0 h 539"/>
                    <a:gd name="T64" fmla="*/ 0 w 371"/>
                    <a:gd name="T65" fmla="*/ 0 h 539"/>
                    <a:gd name="T66" fmla="*/ 0 w 371"/>
                    <a:gd name="T67" fmla="*/ 0 h 539"/>
                    <a:gd name="T68" fmla="*/ 0 w 371"/>
                    <a:gd name="T69" fmla="*/ 0 h 539"/>
                    <a:gd name="T70" fmla="*/ 0 w 371"/>
                    <a:gd name="T71" fmla="*/ 0 h 539"/>
                    <a:gd name="T72" fmla="*/ 0 w 371"/>
                    <a:gd name="T73" fmla="*/ 0 h 539"/>
                    <a:gd name="T74" fmla="*/ 0 w 371"/>
                    <a:gd name="T75" fmla="*/ 0 h 539"/>
                    <a:gd name="T76" fmla="*/ 0 w 371"/>
                    <a:gd name="T77" fmla="*/ 0 h 539"/>
                    <a:gd name="T78" fmla="*/ 0 w 371"/>
                    <a:gd name="T79" fmla="*/ 0 h 539"/>
                    <a:gd name="T80" fmla="*/ 0 w 371"/>
                    <a:gd name="T81" fmla="*/ 0 h 539"/>
                    <a:gd name="T82" fmla="*/ 0 w 371"/>
                    <a:gd name="T83" fmla="*/ 0 h 539"/>
                    <a:gd name="T84" fmla="*/ 0 w 371"/>
                    <a:gd name="T85" fmla="*/ 0 h 539"/>
                    <a:gd name="T86" fmla="*/ 0 w 371"/>
                    <a:gd name="T87" fmla="*/ 0 h 539"/>
                    <a:gd name="T88" fmla="*/ 0 w 371"/>
                    <a:gd name="T89" fmla="*/ 0 h 539"/>
                    <a:gd name="T90" fmla="*/ 0 w 371"/>
                    <a:gd name="T91" fmla="*/ 0 h 539"/>
                    <a:gd name="T92" fmla="*/ 0 w 371"/>
                    <a:gd name="T93" fmla="*/ 0 h 539"/>
                    <a:gd name="T94" fmla="*/ 0 w 371"/>
                    <a:gd name="T95" fmla="*/ 0 h 539"/>
                    <a:gd name="T96" fmla="*/ 0 w 371"/>
                    <a:gd name="T97" fmla="*/ 0 h 539"/>
                    <a:gd name="T98" fmla="*/ 0 w 371"/>
                    <a:gd name="T99" fmla="*/ 0 h 539"/>
                    <a:gd name="T100" fmla="*/ 0 w 371"/>
                    <a:gd name="T101" fmla="*/ 0 h 539"/>
                    <a:gd name="T102" fmla="*/ 0 w 371"/>
                    <a:gd name="T103" fmla="*/ 0 h 539"/>
                    <a:gd name="T104" fmla="*/ 0 w 371"/>
                    <a:gd name="T105" fmla="*/ 0 h 539"/>
                    <a:gd name="T106" fmla="*/ 0 w 371"/>
                    <a:gd name="T107" fmla="*/ 0 h 539"/>
                    <a:gd name="T108" fmla="*/ 0 w 371"/>
                    <a:gd name="T109" fmla="*/ 0 h 539"/>
                    <a:gd name="T110" fmla="*/ 0 w 371"/>
                    <a:gd name="T111" fmla="*/ 0 h 539"/>
                    <a:gd name="T112" fmla="*/ 0 w 371"/>
                    <a:gd name="T113" fmla="*/ 0 h 539"/>
                    <a:gd name="T114" fmla="*/ 0 w 371"/>
                    <a:gd name="T115" fmla="*/ 0 h 5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1"/>
                    <a:gd name="T175" fmla="*/ 0 h 539"/>
                    <a:gd name="T176" fmla="*/ 371 w 371"/>
                    <a:gd name="T177" fmla="*/ 539 h 53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1" h="539">
                      <a:moveTo>
                        <a:pt x="214" y="539"/>
                      </a:moveTo>
                      <a:lnTo>
                        <a:pt x="210" y="494"/>
                      </a:lnTo>
                      <a:lnTo>
                        <a:pt x="202" y="416"/>
                      </a:lnTo>
                      <a:lnTo>
                        <a:pt x="192" y="341"/>
                      </a:lnTo>
                      <a:lnTo>
                        <a:pt x="186" y="305"/>
                      </a:lnTo>
                      <a:lnTo>
                        <a:pt x="163" y="306"/>
                      </a:lnTo>
                      <a:lnTo>
                        <a:pt x="141" y="305"/>
                      </a:lnTo>
                      <a:lnTo>
                        <a:pt x="121" y="303"/>
                      </a:lnTo>
                      <a:lnTo>
                        <a:pt x="103" y="299"/>
                      </a:lnTo>
                      <a:lnTo>
                        <a:pt x="86" y="296"/>
                      </a:lnTo>
                      <a:lnTo>
                        <a:pt x="71" y="291"/>
                      </a:lnTo>
                      <a:lnTo>
                        <a:pt x="57" y="285"/>
                      </a:lnTo>
                      <a:lnTo>
                        <a:pt x="45" y="280"/>
                      </a:lnTo>
                      <a:lnTo>
                        <a:pt x="35" y="274"/>
                      </a:lnTo>
                      <a:lnTo>
                        <a:pt x="26" y="269"/>
                      </a:lnTo>
                      <a:lnTo>
                        <a:pt x="18" y="264"/>
                      </a:lnTo>
                      <a:lnTo>
                        <a:pt x="12" y="259"/>
                      </a:lnTo>
                      <a:lnTo>
                        <a:pt x="7" y="254"/>
                      </a:lnTo>
                      <a:lnTo>
                        <a:pt x="4" y="251"/>
                      </a:lnTo>
                      <a:lnTo>
                        <a:pt x="1" y="249"/>
                      </a:lnTo>
                      <a:lnTo>
                        <a:pt x="0" y="247"/>
                      </a:lnTo>
                      <a:lnTo>
                        <a:pt x="7" y="246"/>
                      </a:lnTo>
                      <a:lnTo>
                        <a:pt x="16" y="249"/>
                      </a:lnTo>
                      <a:lnTo>
                        <a:pt x="27" y="252"/>
                      </a:lnTo>
                      <a:lnTo>
                        <a:pt x="34" y="253"/>
                      </a:lnTo>
                      <a:lnTo>
                        <a:pt x="23" y="219"/>
                      </a:lnTo>
                      <a:lnTo>
                        <a:pt x="19" y="183"/>
                      </a:lnTo>
                      <a:lnTo>
                        <a:pt x="22" y="146"/>
                      </a:lnTo>
                      <a:lnTo>
                        <a:pt x="35" y="110"/>
                      </a:lnTo>
                      <a:lnTo>
                        <a:pt x="39" y="102"/>
                      </a:lnTo>
                      <a:lnTo>
                        <a:pt x="45" y="94"/>
                      </a:lnTo>
                      <a:lnTo>
                        <a:pt x="51" y="84"/>
                      </a:lnTo>
                      <a:lnTo>
                        <a:pt x="58" y="75"/>
                      </a:lnTo>
                      <a:lnTo>
                        <a:pt x="64" y="65"/>
                      </a:lnTo>
                      <a:lnTo>
                        <a:pt x="69" y="57"/>
                      </a:lnTo>
                      <a:lnTo>
                        <a:pt x="73" y="53"/>
                      </a:lnTo>
                      <a:lnTo>
                        <a:pt x="75" y="50"/>
                      </a:lnTo>
                      <a:lnTo>
                        <a:pt x="89" y="53"/>
                      </a:lnTo>
                      <a:lnTo>
                        <a:pt x="101" y="57"/>
                      </a:lnTo>
                      <a:lnTo>
                        <a:pt x="110" y="64"/>
                      </a:lnTo>
                      <a:lnTo>
                        <a:pt x="119" y="72"/>
                      </a:lnTo>
                      <a:lnTo>
                        <a:pt x="127" y="81"/>
                      </a:lnTo>
                      <a:lnTo>
                        <a:pt x="135" y="91"/>
                      </a:lnTo>
                      <a:lnTo>
                        <a:pt x="143" y="101"/>
                      </a:lnTo>
                      <a:lnTo>
                        <a:pt x="152" y="110"/>
                      </a:lnTo>
                      <a:lnTo>
                        <a:pt x="166" y="145"/>
                      </a:lnTo>
                      <a:lnTo>
                        <a:pt x="174" y="187"/>
                      </a:lnTo>
                      <a:lnTo>
                        <a:pt x="178" y="227"/>
                      </a:lnTo>
                      <a:lnTo>
                        <a:pt x="175" y="245"/>
                      </a:lnTo>
                      <a:lnTo>
                        <a:pt x="171" y="245"/>
                      </a:lnTo>
                      <a:lnTo>
                        <a:pt x="165" y="242"/>
                      </a:lnTo>
                      <a:lnTo>
                        <a:pt x="161" y="238"/>
                      </a:lnTo>
                      <a:lnTo>
                        <a:pt x="159" y="237"/>
                      </a:lnTo>
                      <a:lnTo>
                        <a:pt x="159" y="217"/>
                      </a:lnTo>
                      <a:lnTo>
                        <a:pt x="158" y="198"/>
                      </a:lnTo>
                      <a:lnTo>
                        <a:pt x="155" y="178"/>
                      </a:lnTo>
                      <a:lnTo>
                        <a:pt x="150" y="160"/>
                      </a:lnTo>
                      <a:lnTo>
                        <a:pt x="143" y="143"/>
                      </a:lnTo>
                      <a:lnTo>
                        <a:pt x="133" y="126"/>
                      </a:lnTo>
                      <a:lnTo>
                        <a:pt x="121" y="110"/>
                      </a:lnTo>
                      <a:lnTo>
                        <a:pt x="106" y="95"/>
                      </a:lnTo>
                      <a:lnTo>
                        <a:pt x="109" y="107"/>
                      </a:lnTo>
                      <a:lnTo>
                        <a:pt x="112" y="136"/>
                      </a:lnTo>
                      <a:lnTo>
                        <a:pt x="118" y="171"/>
                      </a:lnTo>
                      <a:lnTo>
                        <a:pt x="124" y="201"/>
                      </a:lnTo>
                      <a:lnTo>
                        <a:pt x="125" y="209"/>
                      </a:lnTo>
                      <a:lnTo>
                        <a:pt x="124" y="216"/>
                      </a:lnTo>
                      <a:lnTo>
                        <a:pt x="120" y="222"/>
                      </a:lnTo>
                      <a:lnTo>
                        <a:pt x="116" y="227"/>
                      </a:lnTo>
                      <a:lnTo>
                        <a:pt x="110" y="230"/>
                      </a:lnTo>
                      <a:lnTo>
                        <a:pt x="104" y="234"/>
                      </a:lnTo>
                      <a:lnTo>
                        <a:pt x="98" y="237"/>
                      </a:lnTo>
                      <a:lnTo>
                        <a:pt x="93" y="239"/>
                      </a:lnTo>
                      <a:lnTo>
                        <a:pt x="91" y="237"/>
                      </a:lnTo>
                      <a:lnTo>
                        <a:pt x="93" y="228"/>
                      </a:lnTo>
                      <a:lnTo>
                        <a:pt x="97" y="217"/>
                      </a:lnTo>
                      <a:lnTo>
                        <a:pt x="103" y="209"/>
                      </a:lnTo>
                      <a:lnTo>
                        <a:pt x="96" y="172"/>
                      </a:lnTo>
                      <a:lnTo>
                        <a:pt x="88" y="131"/>
                      </a:lnTo>
                      <a:lnTo>
                        <a:pt x="81" y="96"/>
                      </a:lnTo>
                      <a:lnTo>
                        <a:pt x="78" y="80"/>
                      </a:lnTo>
                      <a:lnTo>
                        <a:pt x="67" y="95"/>
                      </a:lnTo>
                      <a:lnTo>
                        <a:pt x="57" y="113"/>
                      </a:lnTo>
                      <a:lnTo>
                        <a:pt x="49" y="130"/>
                      </a:lnTo>
                      <a:lnTo>
                        <a:pt x="42" y="148"/>
                      </a:lnTo>
                      <a:lnTo>
                        <a:pt x="38" y="167"/>
                      </a:lnTo>
                      <a:lnTo>
                        <a:pt x="37" y="186"/>
                      </a:lnTo>
                      <a:lnTo>
                        <a:pt x="39" y="205"/>
                      </a:lnTo>
                      <a:lnTo>
                        <a:pt x="46" y="222"/>
                      </a:lnTo>
                      <a:lnTo>
                        <a:pt x="57" y="239"/>
                      </a:lnTo>
                      <a:lnTo>
                        <a:pt x="67" y="253"/>
                      </a:lnTo>
                      <a:lnTo>
                        <a:pt x="74" y="262"/>
                      </a:lnTo>
                      <a:lnTo>
                        <a:pt x="79" y="266"/>
                      </a:lnTo>
                      <a:lnTo>
                        <a:pt x="95" y="272"/>
                      </a:lnTo>
                      <a:lnTo>
                        <a:pt x="114" y="276"/>
                      </a:lnTo>
                      <a:lnTo>
                        <a:pt x="136" y="280"/>
                      </a:lnTo>
                      <a:lnTo>
                        <a:pt x="159" y="281"/>
                      </a:lnTo>
                      <a:lnTo>
                        <a:pt x="179" y="281"/>
                      </a:lnTo>
                      <a:lnTo>
                        <a:pt x="196" y="281"/>
                      </a:lnTo>
                      <a:lnTo>
                        <a:pt x="208" y="281"/>
                      </a:lnTo>
                      <a:lnTo>
                        <a:pt x="212" y="281"/>
                      </a:lnTo>
                      <a:lnTo>
                        <a:pt x="209" y="246"/>
                      </a:lnTo>
                      <a:lnTo>
                        <a:pt x="203" y="182"/>
                      </a:lnTo>
                      <a:lnTo>
                        <a:pt x="201" y="114"/>
                      </a:lnTo>
                      <a:lnTo>
                        <a:pt x="207" y="65"/>
                      </a:lnTo>
                      <a:lnTo>
                        <a:pt x="211" y="63"/>
                      </a:lnTo>
                      <a:lnTo>
                        <a:pt x="220" y="60"/>
                      </a:lnTo>
                      <a:lnTo>
                        <a:pt x="231" y="55"/>
                      </a:lnTo>
                      <a:lnTo>
                        <a:pt x="238" y="54"/>
                      </a:lnTo>
                      <a:lnTo>
                        <a:pt x="238" y="55"/>
                      </a:lnTo>
                      <a:lnTo>
                        <a:pt x="241" y="38"/>
                      </a:lnTo>
                      <a:lnTo>
                        <a:pt x="247" y="22"/>
                      </a:lnTo>
                      <a:lnTo>
                        <a:pt x="256" y="8"/>
                      </a:lnTo>
                      <a:lnTo>
                        <a:pt x="271" y="0"/>
                      </a:lnTo>
                      <a:lnTo>
                        <a:pt x="284" y="9"/>
                      </a:lnTo>
                      <a:lnTo>
                        <a:pt x="294" y="32"/>
                      </a:lnTo>
                      <a:lnTo>
                        <a:pt x="305" y="65"/>
                      </a:lnTo>
                      <a:lnTo>
                        <a:pt x="311" y="104"/>
                      </a:lnTo>
                      <a:lnTo>
                        <a:pt x="318" y="145"/>
                      </a:lnTo>
                      <a:lnTo>
                        <a:pt x="322" y="183"/>
                      </a:lnTo>
                      <a:lnTo>
                        <a:pt x="324" y="213"/>
                      </a:lnTo>
                      <a:lnTo>
                        <a:pt x="324" y="230"/>
                      </a:lnTo>
                      <a:lnTo>
                        <a:pt x="321" y="231"/>
                      </a:lnTo>
                      <a:lnTo>
                        <a:pt x="317" y="232"/>
                      </a:lnTo>
                      <a:lnTo>
                        <a:pt x="314" y="234"/>
                      </a:lnTo>
                      <a:lnTo>
                        <a:pt x="310" y="234"/>
                      </a:lnTo>
                      <a:lnTo>
                        <a:pt x="309" y="224"/>
                      </a:lnTo>
                      <a:lnTo>
                        <a:pt x="307" y="200"/>
                      </a:lnTo>
                      <a:lnTo>
                        <a:pt x="302" y="167"/>
                      </a:lnTo>
                      <a:lnTo>
                        <a:pt x="297" y="130"/>
                      </a:lnTo>
                      <a:lnTo>
                        <a:pt x="291" y="92"/>
                      </a:lnTo>
                      <a:lnTo>
                        <a:pt x="284" y="61"/>
                      </a:lnTo>
                      <a:lnTo>
                        <a:pt x="277" y="41"/>
                      </a:lnTo>
                      <a:lnTo>
                        <a:pt x="270" y="36"/>
                      </a:lnTo>
                      <a:lnTo>
                        <a:pt x="264" y="76"/>
                      </a:lnTo>
                      <a:lnTo>
                        <a:pt x="261" y="146"/>
                      </a:lnTo>
                      <a:lnTo>
                        <a:pt x="257" y="214"/>
                      </a:lnTo>
                      <a:lnTo>
                        <a:pt x="255" y="245"/>
                      </a:lnTo>
                      <a:lnTo>
                        <a:pt x="248" y="220"/>
                      </a:lnTo>
                      <a:lnTo>
                        <a:pt x="242" y="166"/>
                      </a:lnTo>
                      <a:lnTo>
                        <a:pt x="237" y="110"/>
                      </a:lnTo>
                      <a:lnTo>
                        <a:pt x="232" y="84"/>
                      </a:lnTo>
                      <a:lnTo>
                        <a:pt x="223" y="128"/>
                      </a:lnTo>
                      <a:lnTo>
                        <a:pt x="222" y="174"/>
                      </a:lnTo>
                      <a:lnTo>
                        <a:pt x="226" y="220"/>
                      </a:lnTo>
                      <a:lnTo>
                        <a:pt x="235" y="264"/>
                      </a:lnTo>
                      <a:lnTo>
                        <a:pt x="263" y="274"/>
                      </a:lnTo>
                      <a:lnTo>
                        <a:pt x="287" y="277"/>
                      </a:lnTo>
                      <a:lnTo>
                        <a:pt x="306" y="274"/>
                      </a:lnTo>
                      <a:lnTo>
                        <a:pt x="321" y="267"/>
                      </a:lnTo>
                      <a:lnTo>
                        <a:pt x="331" y="259"/>
                      </a:lnTo>
                      <a:lnTo>
                        <a:pt x="339" y="250"/>
                      </a:lnTo>
                      <a:lnTo>
                        <a:pt x="344" y="244"/>
                      </a:lnTo>
                      <a:lnTo>
                        <a:pt x="346" y="242"/>
                      </a:lnTo>
                      <a:lnTo>
                        <a:pt x="354" y="292"/>
                      </a:lnTo>
                      <a:lnTo>
                        <a:pt x="362" y="375"/>
                      </a:lnTo>
                      <a:lnTo>
                        <a:pt x="369" y="458"/>
                      </a:lnTo>
                      <a:lnTo>
                        <a:pt x="371" y="504"/>
                      </a:lnTo>
                      <a:lnTo>
                        <a:pt x="339" y="505"/>
                      </a:lnTo>
                      <a:lnTo>
                        <a:pt x="337" y="478"/>
                      </a:lnTo>
                      <a:lnTo>
                        <a:pt x="332" y="414"/>
                      </a:lnTo>
                      <a:lnTo>
                        <a:pt x="326" y="345"/>
                      </a:lnTo>
                      <a:lnTo>
                        <a:pt x="321" y="303"/>
                      </a:lnTo>
                      <a:lnTo>
                        <a:pt x="309" y="306"/>
                      </a:lnTo>
                      <a:lnTo>
                        <a:pt x="297" y="308"/>
                      </a:lnTo>
                      <a:lnTo>
                        <a:pt x="283" y="310"/>
                      </a:lnTo>
                      <a:lnTo>
                        <a:pt x="270" y="311"/>
                      </a:lnTo>
                      <a:lnTo>
                        <a:pt x="256" y="310"/>
                      </a:lnTo>
                      <a:lnTo>
                        <a:pt x="242" y="308"/>
                      </a:lnTo>
                      <a:lnTo>
                        <a:pt x="230" y="306"/>
                      </a:lnTo>
                      <a:lnTo>
                        <a:pt x="217" y="302"/>
                      </a:lnTo>
                      <a:lnTo>
                        <a:pt x="219" y="337"/>
                      </a:lnTo>
                      <a:lnTo>
                        <a:pt x="224" y="404"/>
                      </a:lnTo>
                      <a:lnTo>
                        <a:pt x="229" y="477"/>
                      </a:lnTo>
                      <a:lnTo>
                        <a:pt x="231" y="532"/>
                      </a:lnTo>
                      <a:lnTo>
                        <a:pt x="214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" name="Freeform 1732">
                  <a:extLst>
                    <a:ext uri="{FF2B5EF4-FFF2-40B4-BE49-F238E27FC236}">
                      <a16:creationId xmlns:a16="http://schemas.microsoft.com/office/drawing/2014/main" id="{B55FFF59-F193-40B8-AAE8-393A786DA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1094"/>
                  <a:ext cx="17" cy="20"/>
                </a:xfrm>
                <a:custGeom>
                  <a:avLst/>
                  <a:gdLst>
                    <a:gd name="T0" fmla="*/ 1 w 34"/>
                    <a:gd name="T1" fmla="*/ 0 h 41"/>
                    <a:gd name="T2" fmla="*/ 1 w 34"/>
                    <a:gd name="T3" fmla="*/ 0 h 41"/>
                    <a:gd name="T4" fmla="*/ 1 w 34"/>
                    <a:gd name="T5" fmla="*/ 0 h 41"/>
                    <a:gd name="T6" fmla="*/ 1 w 34"/>
                    <a:gd name="T7" fmla="*/ 0 h 41"/>
                    <a:gd name="T8" fmla="*/ 1 w 34"/>
                    <a:gd name="T9" fmla="*/ 0 h 41"/>
                    <a:gd name="T10" fmla="*/ 1 w 34"/>
                    <a:gd name="T11" fmla="*/ 0 h 41"/>
                    <a:gd name="T12" fmla="*/ 1 w 34"/>
                    <a:gd name="T13" fmla="*/ 0 h 41"/>
                    <a:gd name="T14" fmla="*/ 1 w 34"/>
                    <a:gd name="T15" fmla="*/ 0 h 41"/>
                    <a:gd name="T16" fmla="*/ 1 w 34"/>
                    <a:gd name="T17" fmla="*/ 0 h 41"/>
                    <a:gd name="T18" fmla="*/ 1 w 34"/>
                    <a:gd name="T19" fmla="*/ 0 h 41"/>
                    <a:gd name="T20" fmla="*/ 1 w 34"/>
                    <a:gd name="T21" fmla="*/ 0 h 41"/>
                    <a:gd name="T22" fmla="*/ 1 w 34"/>
                    <a:gd name="T23" fmla="*/ 0 h 41"/>
                    <a:gd name="T24" fmla="*/ 1 w 34"/>
                    <a:gd name="T25" fmla="*/ 0 h 41"/>
                    <a:gd name="T26" fmla="*/ 1 w 34"/>
                    <a:gd name="T27" fmla="*/ 0 h 41"/>
                    <a:gd name="T28" fmla="*/ 1 w 34"/>
                    <a:gd name="T29" fmla="*/ 0 h 41"/>
                    <a:gd name="T30" fmla="*/ 0 w 34"/>
                    <a:gd name="T31" fmla="*/ 0 h 41"/>
                    <a:gd name="T32" fmla="*/ 1 w 34"/>
                    <a:gd name="T33" fmla="*/ 0 h 41"/>
                    <a:gd name="T34" fmla="*/ 1 w 34"/>
                    <a:gd name="T35" fmla="*/ 0 h 41"/>
                    <a:gd name="T36" fmla="*/ 1 w 34"/>
                    <a:gd name="T37" fmla="*/ 0 h 41"/>
                    <a:gd name="T38" fmla="*/ 1 w 34"/>
                    <a:gd name="T39" fmla="*/ 0 h 41"/>
                    <a:gd name="T40" fmla="*/ 1 w 34"/>
                    <a:gd name="T41" fmla="*/ 0 h 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"/>
                    <a:gd name="T64" fmla="*/ 0 h 41"/>
                    <a:gd name="T65" fmla="*/ 34 w 34"/>
                    <a:gd name="T66" fmla="*/ 41 h 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" h="41">
                      <a:moveTo>
                        <a:pt x="28" y="7"/>
                      </a:moveTo>
                      <a:lnTo>
                        <a:pt x="27" y="12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22"/>
                      </a:lnTo>
                      <a:lnTo>
                        <a:pt x="25" y="26"/>
                      </a:lnTo>
                      <a:lnTo>
                        <a:pt x="30" y="27"/>
                      </a:lnTo>
                      <a:lnTo>
                        <a:pt x="34" y="29"/>
                      </a:lnTo>
                      <a:lnTo>
                        <a:pt x="34" y="35"/>
                      </a:lnTo>
                      <a:lnTo>
                        <a:pt x="28" y="36"/>
                      </a:lnTo>
                      <a:lnTo>
                        <a:pt x="22" y="40"/>
                      </a:lnTo>
                      <a:lnTo>
                        <a:pt x="16" y="41"/>
                      </a:lnTo>
                      <a:lnTo>
                        <a:pt x="11" y="37"/>
                      </a:lnTo>
                      <a:lnTo>
                        <a:pt x="5" y="32"/>
                      </a:lnTo>
                      <a:lnTo>
                        <a:pt x="1" y="25"/>
                      </a:lnTo>
                      <a:lnTo>
                        <a:pt x="0" y="18"/>
                      </a:lnTo>
                      <a:lnTo>
                        <a:pt x="1" y="11"/>
                      </a:lnTo>
                      <a:lnTo>
                        <a:pt x="7" y="4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" name="Freeform 1733">
                  <a:extLst>
                    <a:ext uri="{FF2B5EF4-FFF2-40B4-BE49-F238E27FC236}">
                      <a16:creationId xmlns:a16="http://schemas.microsoft.com/office/drawing/2014/main" id="{B9CADAF8-7BA0-47CD-8F15-E6236ADD9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" y="1272"/>
                  <a:ext cx="204" cy="145"/>
                </a:xfrm>
                <a:custGeom>
                  <a:avLst/>
                  <a:gdLst>
                    <a:gd name="T0" fmla="*/ 1 w 407"/>
                    <a:gd name="T1" fmla="*/ 0 h 292"/>
                    <a:gd name="T2" fmla="*/ 1 w 407"/>
                    <a:gd name="T3" fmla="*/ 0 h 292"/>
                    <a:gd name="T4" fmla="*/ 1 w 407"/>
                    <a:gd name="T5" fmla="*/ 0 h 292"/>
                    <a:gd name="T6" fmla="*/ 1 w 407"/>
                    <a:gd name="T7" fmla="*/ 0 h 292"/>
                    <a:gd name="T8" fmla="*/ 1 w 407"/>
                    <a:gd name="T9" fmla="*/ 0 h 292"/>
                    <a:gd name="T10" fmla="*/ 1 w 407"/>
                    <a:gd name="T11" fmla="*/ 0 h 292"/>
                    <a:gd name="T12" fmla="*/ 1 w 407"/>
                    <a:gd name="T13" fmla="*/ 0 h 292"/>
                    <a:gd name="T14" fmla="*/ 1 w 407"/>
                    <a:gd name="T15" fmla="*/ 0 h 292"/>
                    <a:gd name="T16" fmla="*/ 1 w 407"/>
                    <a:gd name="T17" fmla="*/ 0 h 292"/>
                    <a:gd name="T18" fmla="*/ 1 w 407"/>
                    <a:gd name="T19" fmla="*/ 0 h 292"/>
                    <a:gd name="T20" fmla="*/ 1 w 407"/>
                    <a:gd name="T21" fmla="*/ 0 h 292"/>
                    <a:gd name="T22" fmla="*/ 1 w 407"/>
                    <a:gd name="T23" fmla="*/ 0 h 292"/>
                    <a:gd name="T24" fmla="*/ 0 w 407"/>
                    <a:gd name="T25" fmla="*/ 0 h 292"/>
                    <a:gd name="T26" fmla="*/ 1 w 407"/>
                    <a:gd name="T27" fmla="*/ 0 h 292"/>
                    <a:gd name="T28" fmla="*/ 1 w 407"/>
                    <a:gd name="T29" fmla="*/ 0 h 292"/>
                    <a:gd name="T30" fmla="*/ 1 w 407"/>
                    <a:gd name="T31" fmla="*/ 0 h 292"/>
                    <a:gd name="T32" fmla="*/ 1 w 407"/>
                    <a:gd name="T33" fmla="*/ 0 h 292"/>
                    <a:gd name="T34" fmla="*/ 1 w 407"/>
                    <a:gd name="T35" fmla="*/ 0 h 292"/>
                    <a:gd name="T36" fmla="*/ 1 w 407"/>
                    <a:gd name="T37" fmla="*/ 0 h 292"/>
                    <a:gd name="T38" fmla="*/ 1 w 407"/>
                    <a:gd name="T39" fmla="*/ 0 h 292"/>
                    <a:gd name="T40" fmla="*/ 1 w 407"/>
                    <a:gd name="T41" fmla="*/ 0 h 292"/>
                    <a:gd name="T42" fmla="*/ 1 w 407"/>
                    <a:gd name="T43" fmla="*/ 0 h 292"/>
                    <a:gd name="T44" fmla="*/ 1 w 407"/>
                    <a:gd name="T45" fmla="*/ 0 h 292"/>
                    <a:gd name="T46" fmla="*/ 1 w 407"/>
                    <a:gd name="T47" fmla="*/ 0 h 292"/>
                    <a:gd name="T48" fmla="*/ 1 w 407"/>
                    <a:gd name="T49" fmla="*/ 0 h 292"/>
                    <a:gd name="T50" fmla="*/ 1 w 407"/>
                    <a:gd name="T51" fmla="*/ 0 h 292"/>
                    <a:gd name="T52" fmla="*/ 1 w 407"/>
                    <a:gd name="T53" fmla="*/ 0 h 292"/>
                    <a:gd name="T54" fmla="*/ 1 w 407"/>
                    <a:gd name="T55" fmla="*/ 0 h 292"/>
                    <a:gd name="T56" fmla="*/ 1 w 407"/>
                    <a:gd name="T57" fmla="*/ 0 h 292"/>
                    <a:gd name="T58" fmla="*/ 1 w 407"/>
                    <a:gd name="T59" fmla="*/ 0 h 292"/>
                    <a:gd name="T60" fmla="*/ 1 w 407"/>
                    <a:gd name="T61" fmla="*/ 0 h 292"/>
                    <a:gd name="T62" fmla="*/ 1 w 407"/>
                    <a:gd name="T63" fmla="*/ 0 h 292"/>
                    <a:gd name="T64" fmla="*/ 1 w 407"/>
                    <a:gd name="T65" fmla="*/ 0 h 292"/>
                    <a:gd name="T66" fmla="*/ 1 w 407"/>
                    <a:gd name="T67" fmla="*/ 0 h 292"/>
                    <a:gd name="T68" fmla="*/ 1 w 407"/>
                    <a:gd name="T69" fmla="*/ 0 h 292"/>
                    <a:gd name="T70" fmla="*/ 1 w 407"/>
                    <a:gd name="T71" fmla="*/ 0 h 292"/>
                    <a:gd name="T72" fmla="*/ 1 w 407"/>
                    <a:gd name="T73" fmla="*/ 0 h 292"/>
                    <a:gd name="T74" fmla="*/ 1 w 407"/>
                    <a:gd name="T75" fmla="*/ 0 h 292"/>
                    <a:gd name="T76" fmla="*/ 1 w 407"/>
                    <a:gd name="T77" fmla="*/ 0 h 292"/>
                    <a:gd name="T78" fmla="*/ 1 w 407"/>
                    <a:gd name="T79" fmla="*/ 0 h 292"/>
                    <a:gd name="T80" fmla="*/ 1 w 407"/>
                    <a:gd name="T81" fmla="*/ 0 h 292"/>
                    <a:gd name="T82" fmla="*/ 1 w 407"/>
                    <a:gd name="T83" fmla="*/ 0 h 292"/>
                    <a:gd name="T84" fmla="*/ 1 w 407"/>
                    <a:gd name="T85" fmla="*/ 0 h 292"/>
                    <a:gd name="T86" fmla="*/ 1 w 407"/>
                    <a:gd name="T87" fmla="*/ 0 h 292"/>
                    <a:gd name="T88" fmla="*/ 1 w 407"/>
                    <a:gd name="T89" fmla="*/ 0 h 292"/>
                    <a:gd name="T90" fmla="*/ 1 w 407"/>
                    <a:gd name="T91" fmla="*/ 0 h 292"/>
                    <a:gd name="T92" fmla="*/ 1 w 407"/>
                    <a:gd name="T93" fmla="*/ 0 h 292"/>
                    <a:gd name="T94" fmla="*/ 1 w 407"/>
                    <a:gd name="T95" fmla="*/ 0 h 292"/>
                    <a:gd name="T96" fmla="*/ 1 w 407"/>
                    <a:gd name="T97" fmla="*/ 0 h 292"/>
                    <a:gd name="T98" fmla="*/ 1 w 407"/>
                    <a:gd name="T99" fmla="*/ 0 h 292"/>
                    <a:gd name="T100" fmla="*/ 1 w 407"/>
                    <a:gd name="T101" fmla="*/ 0 h 292"/>
                    <a:gd name="T102" fmla="*/ 1 w 407"/>
                    <a:gd name="T103" fmla="*/ 0 h 292"/>
                    <a:gd name="T104" fmla="*/ 1 w 407"/>
                    <a:gd name="T105" fmla="*/ 0 h 292"/>
                    <a:gd name="T106" fmla="*/ 1 w 407"/>
                    <a:gd name="T107" fmla="*/ 0 h 292"/>
                    <a:gd name="T108" fmla="*/ 1 w 407"/>
                    <a:gd name="T109" fmla="*/ 0 h 292"/>
                    <a:gd name="T110" fmla="*/ 1 w 407"/>
                    <a:gd name="T111" fmla="*/ 0 h 292"/>
                    <a:gd name="T112" fmla="*/ 1 w 407"/>
                    <a:gd name="T113" fmla="*/ 0 h 292"/>
                    <a:gd name="T114" fmla="*/ 1 w 407"/>
                    <a:gd name="T115" fmla="*/ 0 h 292"/>
                    <a:gd name="T116" fmla="*/ 1 w 407"/>
                    <a:gd name="T117" fmla="*/ 0 h 292"/>
                    <a:gd name="T118" fmla="*/ 1 w 407"/>
                    <a:gd name="T119" fmla="*/ 0 h 292"/>
                    <a:gd name="T120" fmla="*/ 1 w 407"/>
                    <a:gd name="T121" fmla="*/ 0 h 292"/>
                    <a:gd name="T122" fmla="*/ 1 w 407"/>
                    <a:gd name="T123" fmla="*/ 0 h 29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07"/>
                    <a:gd name="T187" fmla="*/ 0 h 292"/>
                    <a:gd name="T188" fmla="*/ 407 w 407"/>
                    <a:gd name="T189" fmla="*/ 292 h 29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07" h="292">
                      <a:moveTo>
                        <a:pt x="238" y="292"/>
                      </a:moveTo>
                      <a:lnTo>
                        <a:pt x="238" y="283"/>
                      </a:lnTo>
                      <a:lnTo>
                        <a:pt x="239" y="270"/>
                      </a:lnTo>
                      <a:lnTo>
                        <a:pt x="239" y="258"/>
                      </a:lnTo>
                      <a:lnTo>
                        <a:pt x="239" y="249"/>
                      </a:lnTo>
                      <a:lnTo>
                        <a:pt x="230" y="250"/>
                      </a:lnTo>
                      <a:lnTo>
                        <a:pt x="221" y="250"/>
                      </a:lnTo>
                      <a:lnTo>
                        <a:pt x="212" y="252"/>
                      </a:lnTo>
                      <a:lnTo>
                        <a:pt x="204" y="253"/>
                      </a:lnTo>
                      <a:lnTo>
                        <a:pt x="195" y="254"/>
                      </a:lnTo>
                      <a:lnTo>
                        <a:pt x="186" y="254"/>
                      </a:lnTo>
                      <a:lnTo>
                        <a:pt x="177" y="254"/>
                      </a:lnTo>
                      <a:lnTo>
                        <a:pt x="167" y="253"/>
                      </a:lnTo>
                      <a:lnTo>
                        <a:pt x="167" y="262"/>
                      </a:lnTo>
                      <a:lnTo>
                        <a:pt x="166" y="272"/>
                      </a:lnTo>
                      <a:lnTo>
                        <a:pt x="164" y="283"/>
                      </a:lnTo>
                      <a:lnTo>
                        <a:pt x="163" y="292"/>
                      </a:lnTo>
                      <a:lnTo>
                        <a:pt x="137" y="292"/>
                      </a:lnTo>
                      <a:lnTo>
                        <a:pt x="141" y="276"/>
                      </a:lnTo>
                      <a:lnTo>
                        <a:pt x="144" y="261"/>
                      </a:lnTo>
                      <a:lnTo>
                        <a:pt x="143" y="249"/>
                      </a:lnTo>
                      <a:lnTo>
                        <a:pt x="133" y="242"/>
                      </a:lnTo>
                      <a:lnTo>
                        <a:pt x="124" y="231"/>
                      </a:lnTo>
                      <a:lnTo>
                        <a:pt x="118" y="217"/>
                      </a:lnTo>
                      <a:lnTo>
                        <a:pt x="115" y="202"/>
                      </a:lnTo>
                      <a:lnTo>
                        <a:pt x="115" y="186"/>
                      </a:lnTo>
                      <a:lnTo>
                        <a:pt x="121" y="180"/>
                      </a:lnTo>
                      <a:lnTo>
                        <a:pt x="127" y="171"/>
                      </a:lnTo>
                      <a:lnTo>
                        <a:pt x="133" y="162"/>
                      </a:lnTo>
                      <a:lnTo>
                        <a:pt x="135" y="155"/>
                      </a:lnTo>
                      <a:lnTo>
                        <a:pt x="132" y="152"/>
                      </a:lnTo>
                      <a:lnTo>
                        <a:pt x="128" y="150"/>
                      </a:lnTo>
                      <a:lnTo>
                        <a:pt x="125" y="149"/>
                      </a:lnTo>
                      <a:lnTo>
                        <a:pt x="121" y="147"/>
                      </a:lnTo>
                      <a:lnTo>
                        <a:pt x="117" y="155"/>
                      </a:lnTo>
                      <a:lnTo>
                        <a:pt x="112" y="163"/>
                      </a:lnTo>
                      <a:lnTo>
                        <a:pt x="105" y="170"/>
                      </a:lnTo>
                      <a:lnTo>
                        <a:pt x="97" y="175"/>
                      </a:lnTo>
                      <a:lnTo>
                        <a:pt x="89" y="181"/>
                      </a:lnTo>
                      <a:lnTo>
                        <a:pt x="80" y="185"/>
                      </a:lnTo>
                      <a:lnTo>
                        <a:pt x="70" y="187"/>
                      </a:lnTo>
                      <a:lnTo>
                        <a:pt x="61" y="187"/>
                      </a:lnTo>
                      <a:lnTo>
                        <a:pt x="56" y="187"/>
                      </a:lnTo>
                      <a:lnTo>
                        <a:pt x="50" y="187"/>
                      </a:lnTo>
                      <a:lnTo>
                        <a:pt x="45" y="185"/>
                      </a:lnTo>
                      <a:lnTo>
                        <a:pt x="41" y="182"/>
                      </a:lnTo>
                      <a:lnTo>
                        <a:pt x="36" y="180"/>
                      </a:lnTo>
                      <a:lnTo>
                        <a:pt x="31" y="177"/>
                      </a:lnTo>
                      <a:lnTo>
                        <a:pt x="27" y="174"/>
                      </a:lnTo>
                      <a:lnTo>
                        <a:pt x="23" y="171"/>
                      </a:lnTo>
                      <a:lnTo>
                        <a:pt x="6" y="139"/>
                      </a:lnTo>
                      <a:lnTo>
                        <a:pt x="0" y="101"/>
                      </a:lnTo>
                      <a:lnTo>
                        <a:pt x="4" y="64"/>
                      </a:lnTo>
                      <a:lnTo>
                        <a:pt x="17" y="33"/>
                      </a:lnTo>
                      <a:lnTo>
                        <a:pt x="23" y="26"/>
                      </a:lnTo>
                      <a:lnTo>
                        <a:pt x="30" y="21"/>
                      </a:lnTo>
                      <a:lnTo>
                        <a:pt x="36" y="19"/>
                      </a:lnTo>
                      <a:lnTo>
                        <a:pt x="43" y="16"/>
                      </a:lnTo>
                      <a:lnTo>
                        <a:pt x="50" y="16"/>
                      </a:lnTo>
                      <a:lnTo>
                        <a:pt x="57" y="15"/>
                      </a:lnTo>
                      <a:lnTo>
                        <a:pt x="62" y="16"/>
                      </a:lnTo>
                      <a:lnTo>
                        <a:pt x="68" y="16"/>
                      </a:lnTo>
                      <a:lnTo>
                        <a:pt x="74" y="19"/>
                      </a:lnTo>
                      <a:lnTo>
                        <a:pt x="79" y="21"/>
                      </a:lnTo>
                      <a:lnTo>
                        <a:pt x="84" y="23"/>
                      </a:lnTo>
                      <a:lnTo>
                        <a:pt x="89" y="26"/>
                      </a:lnTo>
                      <a:lnTo>
                        <a:pt x="95" y="28"/>
                      </a:lnTo>
                      <a:lnTo>
                        <a:pt x="99" y="31"/>
                      </a:lnTo>
                      <a:lnTo>
                        <a:pt x="104" y="34"/>
                      </a:lnTo>
                      <a:lnTo>
                        <a:pt x="109" y="37"/>
                      </a:lnTo>
                      <a:lnTo>
                        <a:pt x="126" y="30"/>
                      </a:lnTo>
                      <a:lnTo>
                        <a:pt x="144" y="25"/>
                      </a:lnTo>
                      <a:lnTo>
                        <a:pt x="163" y="18"/>
                      </a:lnTo>
                      <a:lnTo>
                        <a:pt x="181" y="13"/>
                      </a:lnTo>
                      <a:lnTo>
                        <a:pt x="201" y="8"/>
                      </a:lnTo>
                      <a:lnTo>
                        <a:pt x="219" y="5"/>
                      </a:lnTo>
                      <a:lnTo>
                        <a:pt x="240" y="1"/>
                      </a:lnTo>
                      <a:lnTo>
                        <a:pt x="260" y="0"/>
                      </a:lnTo>
                      <a:lnTo>
                        <a:pt x="279" y="5"/>
                      </a:lnTo>
                      <a:lnTo>
                        <a:pt x="302" y="11"/>
                      </a:lnTo>
                      <a:lnTo>
                        <a:pt x="325" y="16"/>
                      </a:lnTo>
                      <a:lnTo>
                        <a:pt x="347" y="22"/>
                      </a:lnTo>
                      <a:lnTo>
                        <a:pt x="368" y="29"/>
                      </a:lnTo>
                      <a:lnTo>
                        <a:pt x="384" y="35"/>
                      </a:lnTo>
                      <a:lnTo>
                        <a:pt x="396" y="41"/>
                      </a:lnTo>
                      <a:lnTo>
                        <a:pt x="399" y="45"/>
                      </a:lnTo>
                      <a:lnTo>
                        <a:pt x="387" y="43"/>
                      </a:lnTo>
                      <a:lnTo>
                        <a:pt x="371" y="39"/>
                      </a:lnTo>
                      <a:lnTo>
                        <a:pt x="351" y="36"/>
                      </a:lnTo>
                      <a:lnTo>
                        <a:pt x="329" y="33"/>
                      </a:lnTo>
                      <a:lnTo>
                        <a:pt x="307" y="30"/>
                      </a:lnTo>
                      <a:lnTo>
                        <a:pt x="286" y="30"/>
                      </a:lnTo>
                      <a:lnTo>
                        <a:pt x="268" y="33"/>
                      </a:lnTo>
                      <a:lnTo>
                        <a:pt x="254" y="37"/>
                      </a:lnTo>
                      <a:lnTo>
                        <a:pt x="238" y="46"/>
                      </a:lnTo>
                      <a:lnTo>
                        <a:pt x="221" y="56"/>
                      </a:lnTo>
                      <a:lnTo>
                        <a:pt x="205" y="65"/>
                      </a:lnTo>
                      <a:lnTo>
                        <a:pt x="189" y="73"/>
                      </a:lnTo>
                      <a:lnTo>
                        <a:pt x="172" y="80"/>
                      </a:lnTo>
                      <a:lnTo>
                        <a:pt x="153" y="84"/>
                      </a:lnTo>
                      <a:lnTo>
                        <a:pt x="135" y="86"/>
                      </a:lnTo>
                      <a:lnTo>
                        <a:pt x="115" y="82"/>
                      </a:lnTo>
                      <a:lnTo>
                        <a:pt x="113" y="81"/>
                      </a:lnTo>
                      <a:lnTo>
                        <a:pt x="110" y="80"/>
                      </a:lnTo>
                      <a:lnTo>
                        <a:pt x="104" y="79"/>
                      </a:lnTo>
                      <a:lnTo>
                        <a:pt x="100" y="76"/>
                      </a:lnTo>
                      <a:lnTo>
                        <a:pt x="97" y="67"/>
                      </a:lnTo>
                      <a:lnTo>
                        <a:pt x="94" y="58"/>
                      </a:lnTo>
                      <a:lnTo>
                        <a:pt x="87" y="50"/>
                      </a:lnTo>
                      <a:lnTo>
                        <a:pt x="79" y="43"/>
                      </a:lnTo>
                      <a:lnTo>
                        <a:pt x="75" y="41"/>
                      </a:lnTo>
                      <a:lnTo>
                        <a:pt x="69" y="39"/>
                      </a:lnTo>
                      <a:lnTo>
                        <a:pt x="62" y="38"/>
                      </a:lnTo>
                      <a:lnTo>
                        <a:pt x="56" y="38"/>
                      </a:lnTo>
                      <a:lnTo>
                        <a:pt x="49" y="38"/>
                      </a:lnTo>
                      <a:lnTo>
                        <a:pt x="43" y="39"/>
                      </a:lnTo>
                      <a:lnTo>
                        <a:pt x="39" y="42"/>
                      </a:lnTo>
                      <a:lnTo>
                        <a:pt x="37" y="44"/>
                      </a:lnTo>
                      <a:lnTo>
                        <a:pt x="28" y="67"/>
                      </a:lnTo>
                      <a:lnTo>
                        <a:pt x="26" y="96"/>
                      </a:lnTo>
                      <a:lnTo>
                        <a:pt x="29" y="124"/>
                      </a:lnTo>
                      <a:lnTo>
                        <a:pt x="38" y="146"/>
                      </a:lnTo>
                      <a:lnTo>
                        <a:pt x="47" y="142"/>
                      </a:lnTo>
                      <a:lnTo>
                        <a:pt x="54" y="118"/>
                      </a:lnTo>
                      <a:lnTo>
                        <a:pt x="58" y="89"/>
                      </a:lnTo>
                      <a:lnTo>
                        <a:pt x="61" y="76"/>
                      </a:lnTo>
                      <a:lnTo>
                        <a:pt x="66" y="96"/>
                      </a:lnTo>
                      <a:lnTo>
                        <a:pt x="68" y="116"/>
                      </a:lnTo>
                      <a:lnTo>
                        <a:pt x="67" y="136"/>
                      </a:lnTo>
                      <a:lnTo>
                        <a:pt x="60" y="156"/>
                      </a:lnTo>
                      <a:lnTo>
                        <a:pt x="67" y="157"/>
                      </a:lnTo>
                      <a:lnTo>
                        <a:pt x="74" y="157"/>
                      </a:lnTo>
                      <a:lnTo>
                        <a:pt x="81" y="155"/>
                      </a:lnTo>
                      <a:lnTo>
                        <a:pt x="88" y="151"/>
                      </a:lnTo>
                      <a:lnTo>
                        <a:pt x="97" y="143"/>
                      </a:lnTo>
                      <a:lnTo>
                        <a:pt x="103" y="133"/>
                      </a:lnTo>
                      <a:lnTo>
                        <a:pt x="105" y="120"/>
                      </a:lnTo>
                      <a:lnTo>
                        <a:pt x="105" y="107"/>
                      </a:lnTo>
                      <a:lnTo>
                        <a:pt x="107" y="106"/>
                      </a:lnTo>
                      <a:lnTo>
                        <a:pt x="110" y="105"/>
                      </a:lnTo>
                      <a:lnTo>
                        <a:pt x="113" y="105"/>
                      </a:lnTo>
                      <a:lnTo>
                        <a:pt x="115" y="106"/>
                      </a:lnTo>
                      <a:lnTo>
                        <a:pt x="129" y="116"/>
                      </a:lnTo>
                      <a:lnTo>
                        <a:pt x="140" y="126"/>
                      </a:lnTo>
                      <a:lnTo>
                        <a:pt x="147" y="136"/>
                      </a:lnTo>
                      <a:lnTo>
                        <a:pt x="152" y="147"/>
                      </a:lnTo>
                      <a:lnTo>
                        <a:pt x="156" y="155"/>
                      </a:lnTo>
                      <a:lnTo>
                        <a:pt x="157" y="163"/>
                      </a:lnTo>
                      <a:lnTo>
                        <a:pt x="158" y="167"/>
                      </a:lnTo>
                      <a:lnTo>
                        <a:pt x="158" y="169"/>
                      </a:lnTo>
                      <a:lnTo>
                        <a:pt x="157" y="173"/>
                      </a:lnTo>
                      <a:lnTo>
                        <a:pt x="153" y="179"/>
                      </a:lnTo>
                      <a:lnTo>
                        <a:pt x="150" y="185"/>
                      </a:lnTo>
                      <a:lnTo>
                        <a:pt x="149" y="187"/>
                      </a:lnTo>
                      <a:lnTo>
                        <a:pt x="166" y="189"/>
                      </a:lnTo>
                      <a:lnTo>
                        <a:pt x="182" y="190"/>
                      </a:lnTo>
                      <a:lnTo>
                        <a:pt x="197" y="190"/>
                      </a:lnTo>
                      <a:lnTo>
                        <a:pt x="210" y="189"/>
                      </a:lnTo>
                      <a:lnTo>
                        <a:pt x="223" y="188"/>
                      </a:lnTo>
                      <a:lnTo>
                        <a:pt x="235" y="186"/>
                      </a:lnTo>
                      <a:lnTo>
                        <a:pt x="247" y="182"/>
                      </a:lnTo>
                      <a:lnTo>
                        <a:pt x="257" y="179"/>
                      </a:lnTo>
                      <a:lnTo>
                        <a:pt x="258" y="173"/>
                      </a:lnTo>
                      <a:lnTo>
                        <a:pt x="256" y="164"/>
                      </a:lnTo>
                      <a:lnTo>
                        <a:pt x="253" y="154"/>
                      </a:lnTo>
                      <a:lnTo>
                        <a:pt x="251" y="148"/>
                      </a:lnTo>
                      <a:lnTo>
                        <a:pt x="247" y="149"/>
                      </a:lnTo>
                      <a:lnTo>
                        <a:pt x="241" y="154"/>
                      </a:lnTo>
                      <a:lnTo>
                        <a:pt x="235" y="160"/>
                      </a:lnTo>
                      <a:lnTo>
                        <a:pt x="231" y="166"/>
                      </a:lnTo>
                      <a:lnTo>
                        <a:pt x="225" y="164"/>
                      </a:lnTo>
                      <a:lnTo>
                        <a:pt x="224" y="159"/>
                      </a:lnTo>
                      <a:lnTo>
                        <a:pt x="225" y="155"/>
                      </a:lnTo>
                      <a:lnTo>
                        <a:pt x="226" y="150"/>
                      </a:lnTo>
                      <a:lnTo>
                        <a:pt x="230" y="135"/>
                      </a:lnTo>
                      <a:lnTo>
                        <a:pt x="235" y="120"/>
                      </a:lnTo>
                      <a:lnTo>
                        <a:pt x="242" y="107"/>
                      </a:lnTo>
                      <a:lnTo>
                        <a:pt x="251" y="95"/>
                      </a:lnTo>
                      <a:lnTo>
                        <a:pt x="261" y="84"/>
                      </a:lnTo>
                      <a:lnTo>
                        <a:pt x="273" y="75"/>
                      </a:lnTo>
                      <a:lnTo>
                        <a:pt x="286" y="67"/>
                      </a:lnTo>
                      <a:lnTo>
                        <a:pt x="301" y="61"/>
                      </a:lnTo>
                      <a:lnTo>
                        <a:pt x="309" y="60"/>
                      </a:lnTo>
                      <a:lnTo>
                        <a:pt x="322" y="59"/>
                      </a:lnTo>
                      <a:lnTo>
                        <a:pt x="338" y="58"/>
                      </a:lnTo>
                      <a:lnTo>
                        <a:pt x="354" y="58"/>
                      </a:lnTo>
                      <a:lnTo>
                        <a:pt x="371" y="58"/>
                      </a:lnTo>
                      <a:lnTo>
                        <a:pt x="386" y="58"/>
                      </a:lnTo>
                      <a:lnTo>
                        <a:pt x="398" y="59"/>
                      </a:lnTo>
                      <a:lnTo>
                        <a:pt x="406" y="61"/>
                      </a:lnTo>
                      <a:lnTo>
                        <a:pt x="407" y="64"/>
                      </a:lnTo>
                      <a:lnTo>
                        <a:pt x="407" y="65"/>
                      </a:lnTo>
                      <a:lnTo>
                        <a:pt x="407" y="67"/>
                      </a:lnTo>
                      <a:lnTo>
                        <a:pt x="406" y="69"/>
                      </a:lnTo>
                      <a:lnTo>
                        <a:pt x="401" y="71"/>
                      </a:lnTo>
                      <a:lnTo>
                        <a:pt x="392" y="72"/>
                      </a:lnTo>
                      <a:lnTo>
                        <a:pt x="378" y="73"/>
                      </a:lnTo>
                      <a:lnTo>
                        <a:pt x="361" y="75"/>
                      </a:lnTo>
                      <a:lnTo>
                        <a:pt x="344" y="78"/>
                      </a:lnTo>
                      <a:lnTo>
                        <a:pt x="326" y="81"/>
                      </a:lnTo>
                      <a:lnTo>
                        <a:pt x="310" y="84"/>
                      </a:lnTo>
                      <a:lnTo>
                        <a:pt x="298" y="89"/>
                      </a:lnTo>
                      <a:lnTo>
                        <a:pt x="291" y="94"/>
                      </a:lnTo>
                      <a:lnTo>
                        <a:pt x="284" y="98"/>
                      </a:lnTo>
                      <a:lnTo>
                        <a:pt x="278" y="103"/>
                      </a:lnTo>
                      <a:lnTo>
                        <a:pt x="272" y="109"/>
                      </a:lnTo>
                      <a:lnTo>
                        <a:pt x="268" y="116"/>
                      </a:lnTo>
                      <a:lnTo>
                        <a:pt x="263" y="122"/>
                      </a:lnTo>
                      <a:lnTo>
                        <a:pt x="260" y="129"/>
                      </a:lnTo>
                      <a:lnTo>
                        <a:pt x="256" y="136"/>
                      </a:lnTo>
                      <a:lnTo>
                        <a:pt x="265" y="143"/>
                      </a:lnTo>
                      <a:lnTo>
                        <a:pt x="274" y="150"/>
                      </a:lnTo>
                      <a:lnTo>
                        <a:pt x="280" y="159"/>
                      </a:lnTo>
                      <a:lnTo>
                        <a:pt x="285" y="171"/>
                      </a:lnTo>
                      <a:lnTo>
                        <a:pt x="285" y="178"/>
                      </a:lnTo>
                      <a:lnTo>
                        <a:pt x="286" y="186"/>
                      </a:lnTo>
                      <a:lnTo>
                        <a:pt x="286" y="193"/>
                      </a:lnTo>
                      <a:lnTo>
                        <a:pt x="281" y="199"/>
                      </a:lnTo>
                      <a:lnTo>
                        <a:pt x="278" y="199"/>
                      </a:lnTo>
                      <a:lnTo>
                        <a:pt x="276" y="196"/>
                      </a:lnTo>
                      <a:lnTo>
                        <a:pt x="273" y="193"/>
                      </a:lnTo>
                      <a:lnTo>
                        <a:pt x="271" y="190"/>
                      </a:lnTo>
                      <a:lnTo>
                        <a:pt x="257" y="196"/>
                      </a:lnTo>
                      <a:lnTo>
                        <a:pt x="242" y="201"/>
                      </a:lnTo>
                      <a:lnTo>
                        <a:pt x="227" y="204"/>
                      </a:lnTo>
                      <a:lnTo>
                        <a:pt x="211" y="205"/>
                      </a:lnTo>
                      <a:lnTo>
                        <a:pt x="196" y="207"/>
                      </a:lnTo>
                      <a:lnTo>
                        <a:pt x="180" y="205"/>
                      </a:lnTo>
                      <a:lnTo>
                        <a:pt x="164" y="204"/>
                      </a:lnTo>
                      <a:lnTo>
                        <a:pt x="148" y="202"/>
                      </a:lnTo>
                      <a:lnTo>
                        <a:pt x="144" y="209"/>
                      </a:lnTo>
                      <a:lnTo>
                        <a:pt x="143" y="218"/>
                      </a:lnTo>
                      <a:lnTo>
                        <a:pt x="148" y="225"/>
                      </a:lnTo>
                      <a:lnTo>
                        <a:pt x="159" y="231"/>
                      </a:lnTo>
                      <a:lnTo>
                        <a:pt x="168" y="232"/>
                      </a:lnTo>
                      <a:lnTo>
                        <a:pt x="185" y="231"/>
                      </a:lnTo>
                      <a:lnTo>
                        <a:pt x="204" y="230"/>
                      </a:lnTo>
                      <a:lnTo>
                        <a:pt x="225" y="227"/>
                      </a:lnTo>
                      <a:lnTo>
                        <a:pt x="246" y="226"/>
                      </a:lnTo>
                      <a:lnTo>
                        <a:pt x="264" y="225"/>
                      </a:lnTo>
                      <a:lnTo>
                        <a:pt x="277" y="224"/>
                      </a:lnTo>
                      <a:lnTo>
                        <a:pt x="283" y="225"/>
                      </a:lnTo>
                      <a:lnTo>
                        <a:pt x="280" y="233"/>
                      </a:lnTo>
                      <a:lnTo>
                        <a:pt x="273" y="237"/>
                      </a:lnTo>
                      <a:lnTo>
                        <a:pt x="264" y="240"/>
                      </a:lnTo>
                      <a:lnTo>
                        <a:pt x="256" y="245"/>
                      </a:lnTo>
                      <a:lnTo>
                        <a:pt x="257" y="255"/>
                      </a:lnTo>
                      <a:lnTo>
                        <a:pt x="260" y="266"/>
                      </a:lnTo>
                      <a:lnTo>
                        <a:pt x="262" y="279"/>
                      </a:lnTo>
                      <a:lnTo>
                        <a:pt x="263" y="292"/>
                      </a:lnTo>
                      <a:lnTo>
                        <a:pt x="238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" name="Freeform 1734">
                  <a:extLst>
                    <a:ext uri="{FF2B5EF4-FFF2-40B4-BE49-F238E27FC236}">
                      <a16:creationId xmlns:a16="http://schemas.microsoft.com/office/drawing/2014/main" id="{C167EE70-2F5B-4364-AC27-459E5364D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" y="1283"/>
                  <a:ext cx="61" cy="21"/>
                </a:xfrm>
                <a:custGeom>
                  <a:avLst/>
                  <a:gdLst>
                    <a:gd name="T0" fmla="*/ 1 w 122"/>
                    <a:gd name="T1" fmla="*/ 0 h 43"/>
                    <a:gd name="T2" fmla="*/ 1 w 122"/>
                    <a:gd name="T3" fmla="*/ 0 h 43"/>
                    <a:gd name="T4" fmla="*/ 1 w 122"/>
                    <a:gd name="T5" fmla="*/ 0 h 43"/>
                    <a:gd name="T6" fmla="*/ 1 w 122"/>
                    <a:gd name="T7" fmla="*/ 0 h 43"/>
                    <a:gd name="T8" fmla="*/ 1 w 122"/>
                    <a:gd name="T9" fmla="*/ 0 h 43"/>
                    <a:gd name="T10" fmla="*/ 1 w 122"/>
                    <a:gd name="T11" fmla="*/ 0 h 43"/>
                    <a:gd name="T12" fmla="*/ 1 w 122"/>
                    <a:gd name="T13" fmla="*/ 0 h 43"/>
                    <a:gd name="T14" fmla="*/ 1 w 122"/>
                    <a:gd name="T15" fmla="*/ 0 h 43"/>
                    <a:gd name="T16" fmla="*/ 1 w 122"/>
                    <a:gd name="T17" fmla="*/ 0 h 43"/>
                    <a:gd name="T18" fmla="*/ 1 w 122"/>
                    <a:gd name="T19" fmla="*/ 0 h 43"/>
                    <a:gd name="T20" fmla="*/ 1 w 122"/>
                    <a:gd name="T21" fmla="*/ 0 h 43"/>
                    <a:gd name="T22" fmla="*/ 1 w 122"/>
                    <a:gd name="T23" fmla="*/ 0 h 43"/>
                    <a:gd name="T24" fmla="*/ 1 w 122"/>
                    <a:gd name="T25" fmla="*/ 0 h 43"/>
                    <a:gd name="T26" fmla="*/ 1 w 122"/>
                    <a:gd name="T27" fmla="*/ 0 h 43"/>
                    <a:gd name="T28" fmla="*/ 1 w 122"/>
                    <a:gd name="T29" fmla="*/ 0 h 43"/>
                    <a:gd name="T30" fmla="*/ 1 w 122"/>
                    <a:gd name="T31" fmla="*/ 0 h 43"/>
                    <a:gd name="T32" fmla="*/ 0 w 122"/>
                    <a:gd name="T33" fmla="*/ 0 h 43"/>
                    <a:gd name="T34" fmla="*/ 1 w 122"/>
                    <a:gd name="T35" fmla="*/ 0 h 43"/>
                    <a:gd name="T36" fmla="*/ 1 w 122"/>
                    <a:gd name="T37" fmla="*/ 0 h 43"/>
                    <a:gd name="T38" fmla="*/ 1 w 122"/>
                    <a:gd name="T39" fmla="*/ 0 h 43"/>
                    <a:gd name="T40" fmla="*/ 1 w 122"/>
                    <a:gd name="T41" fmla="*/ 0 h 43"/>
                    <a:gd name="T42" fmla="*/ 1 w 122"/>
                    <a:gd name="T43" fmla="*/ 0 h 43"/>
                    <a:gd name="T44" fmla="*/ 1 w 122"/>
                    <a:gd name="T45" fmla="*/ 0 h 43"/>
                    <a:gd name="T46" fmla="*/ 1 w 122"/>
                    <a:gd name="T47" fmla="*/ 0 h 43"/>
                    <a:gd name="T48" fmla="*/ 1 w 122"/>
                    <a:gd name="T49" fmla="*/ 0 h 4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2"/>
                    <a:gd name="T76" fmla="*/ 0 h 43"/>
                    <a:gd name="T77" fmla="*/ 122 w 122"/>
                    <a:gd name="T78" fmla="*/ 43 h 4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2" h="43">
                      <a:moveTo>
                        <a:pt x="122" y="0"/>
                      </a:moveTo>
                      <a:lnTo>
                        <a:pt x="111" y="4"/>
                      </a:lnTo>
                      <a:lnTo>
                        <a:pt x="102" y="8"/>
                      </a:lnTo>
                      <a:lnTo>
                        <a:pt x="93" y="14"/>
                      </a:lnTo>
                      <a:lnTo>
                        <a:pt x="84" y="20"/>
                      </a:lnTo>
                      <a:lnTo>
                        <a:pt x="75" y="26"/>
                      </a:lnTo>
                      <a:lnTo>
                        <a:pt x="64" y="33"/>
                      </a:lnTo>
                      <a:lnTo>
                        <a:pt x="51" y="38"/>
                      </a:lnTo>
                      <a:lnTo>
                        <a:pt x="35" y="43"/>
                      </a:lnTo>
                      <a:lnTo>
                        <a:pt x="31" y="42"/>
                      </a:lnTo>
                      <a:lnTo>
                        <a:pt x="26" y="42"/>
                      </a:lnTo>
                      <a:lnTo>
                        <a:pt x="20" y="41"/>
                      </a:lnTo>
                      <a:lnTo>
                        <a:pt x="16" y="40"/>
                      </a:lnTo>
                      <a:lnTo>
                        <a:pt x="11" y="38"/>
                      </a:lnTo>
                      <a:lnTo>
                        <a:pt x="8" y="37"/>
                      </a:lnTo>
                      <a:lnTo>
                        <a:pt x="3" y="35"/>
                      </a:lnTo>
                      <a:lnTo>
                        <a:pt x="0" y="33"/>
                      </a:lnTo>
                      <a:lnTo>
                        <a:pt x="15" y="27"/>
                      </a:lnTo>
                      <a:lnTo>
                        <a:pt x="28" y="21"/>
                      </a:lnTo>
                      <a:lnTo>
                        <a:pt x="43" y="15"/>
                      </a:lnTo>
                      <a:lnTo>
                        <a:pt x="60" y="11"/>
                      </a:lnTo>
                      <a:lnTo>
                        <a:pt x="75" y="7"/>
                      </a:lnTo>
                      <a:lnTo>
                        <a:pt x="89" y="4"/>
                      </a:lnTo>
                      <a:lnTo>
                        <a:pt x="106" y="2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" name="Freeform 1735">
                  <a:extLst>
                    <a:ext uri="{FF2B5EF4-FFF2-40B4-BE49-F238E27FC236}">
                      <a16:creationId xmlns:a16="http://schemas.microsoft.com/office/drawing/2014/main" id="{81C34029-E6D0-4A47-9E5B-C4BF82229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" y="597"/>
                  <a:ext cx="472" cy="447"/>
                </a:xfrm>
                <a:custGeom>
                  <a:avLst/>
                  <a:gdLst>
                    <a:gd name="T0" fmla="*/ 1 w 944"/>
                    <a:gd name="T1" fmla="*/ 1 h 894"/>
                    <a:gd name="T2" fmla="*/ 1 w 944"/>
                    <a:gd name="T3" fmla="*/ 1 h 894"/>
                    <a:gd name="T4" fmla="*/ 1 w 944"/>
                    <a:gd name="T5" fmla="*/ 1 h 894"/>
                    <a:gd name="T6" fmla="*/ 1 w 944"/>
                    <a:gd name="T7" fmla="*/ 1 h 894"/>
                    <a:gd name="T8" fmla="*/ 1 w 944"/>
                    <a:gd name="T9" fmla="*/ 1 h 894"/>
                    <a:gd name="T10" fmla="*/ 1 w 944"/>
                    <a:gd name="T11" fmla="*/ 1 h 894"/>
                    <a:gd name="T12" fmla="*/ 1 w 944"/>
                    <a:gd name="T13" fmla="*/ 1 h 894"/>
                    <a:gd name="T14" fmla="*/ 1 w 944"/>
                    <a:gd name="T15" fmla="*/ 1 h 894"/>
                    <a:gd name="T16" fmla="*/ 1 w 944"/>
                    <a:gd name="T17" fmla="*/ 1 h 894"/>
                    <a:gd name="T18" fmla="*/ 1 w 944"/>
                    <a:gd name="T19" fmla="*/ 1 h 894"/>
                    <a:gd name="T20" fmla="*/ 1 w 944"/>
                    <a:gd name="T21" fmla="*/ 1 h 894"/>
                    <a:gd name="T22" fmla="*/ 1 w 944"/>
                    <a:gd name="T23" fmla="*/ 1 h 894"/>
                    <a:gd name="T24" fmla="*/ 1 w 944"/>
                    <a:gd name="T25" fmla="*/ 1 h 894"/>
                    <a:gd name="T26" fmla="*/ 1 w 944"/>
                    <a:gd name="T27" fmla="*/ 1 h 894"/>
                    <a:gd name="T28" fmla="*/ 1 w 944"/>
                    <a:gd name="T29" fmla="*/ 1 h 894"/>
                    <a:gd name="T30" fmla="*/ 1 w 944"/>
                    <a:gd name="T31" fmla="*/ 1 h 894"/>
                    <a:gd name="T32" fmla="*/ 1 w 944"/>
                    <a:gd name="T33" fmla="*/ 1 h 894"/>
                    <a:gd name="T34" fmla="*/ 1 w 944"/>
                    <a:gd name="T35" fmla="*/ 1 h 894"/>
                    <a:gd name="T36" fmla="*/ 1 w 944"/>
                    <a:gd name="T37" fmla="*/ 1 h 894"/>
                    <a:gd name="T38" fmla="*/ 1 w 944"/>
                    <a:gd name="T39" fmla="*/ 1 h 894"/>
                    <a:gd name="T40" fmla="*/ 1 w 944"/>
                    <a:gd name="T41" fmla="*/ 1 h 894"/>
                    <a:gd name="T42" fmla="*/ 1 w 944"/>
                    <a:gd name="T43" fmla="*/ 1 h 894"/>
                    <a:gd name="T44" fmla="*/ 1 w 944"/>
                    <a:gd name="T45" fmla="*/ 1 h 894"/>
                    <a:gd name="T46" fmla="*/ 1 w 944"/>
                    <a:gd name="T47" fmla="*/ 1 h 894"/>
                    <a:gd name="T48" fmla="*/ 1 w 944"/>
                    <a:gd name="T49" fmla="*/ 1 h 894"/>
                    <a:gd name="T50" fmla="*/ 1 w 944"/>
                    <a:gd name="T51" fmla="*/ 1 h 894"/>
                    <a:gd name="T52" fmla="*/ 1 w 944"/>
                    <a:gd name="T53" fmla="*/ 1 h 894"/>
                    <a:gd name="T54" fmla="*/ 1 w 944"/>
                    <a:gd name="T55" fmla="*/ 1 h 894"/>
                    <a:gd name="T56" fmla="*/ 1 w 944"/>
                    <a:gd name="T57" fmla="*/ 1 h 894"/>
                    <a:gd name="T58" fmla="*/ 1 w 944"/>
                    <a:gd name="T59" fmla="*/ 1 h 894"/>
                    <a:gd name="T60" fmla="*/ 1 w 944"/>
                    <a:gd name="T61" fmla="*/ 1 h 894"/>
                    <a:gd name="T62" fmla="*/ 1 w 944"/>
                    <a:gd name="T63" fmla="*/ 1 h 894"/>
                    <a:gd name="T64" fmla="*/ 1 w 944"/>
                    <a:gd name="T65" fmla="*/ 1 h 894"/>
                    <a:gd name="T66" fmla="*/ 1 w 944"/>
                    <a:gd name="T67" fmla="*/ 1 h 894"/>
                    <a:gd name="T68" fmla="*/ 1 w 944"/>
                    <a:gd name="T69" fmla="*/ 1 h 894"/>
                    <a:gd name="T70" fmla="*/ 1 w 944"/>
                    <a:gd name="T71" fmla="*/ 1 h 894"/>
                    <a:gd name="T72" fmla="*/ 1 w 944"/>
                    <a:gd name="T73" fmla="*/ 1 h 894"/>
                    <a:gd name="T74" fmla="*/ 1 w 944"/>
                    <a:gd name="T75" fmla="*/ 1 h 894"/>
                    <a:gd name="T76" fmla="*/ 1 w 944"/>
                    <a:gd name="T77" fmla="*/ 1 h 894"/>
                    <a:gd name="T78" fmla="*/ 1 w 944"/>
                    <a:gd name="T79" fmla="*/ 1 h 894"/>
                    <a:gd name="T80" fmla="*/ 1 w 944"/>
                    <a:gd name="T81" fmla="*/ 1 h 894"/>
                    <a:gd name="T82" fmla="*/ 1 w 944"/>
                    <a:gd name="T83" fmla="*/ 1 h 894"/>
                    <a:gd name="T84" fmla="*/ 1 w 944"/>
                    <a:gd name="T85" fmla="*/ 1 h 894"/>
                    <a:gd name="T86" fmla="*/ 1 w 944"/>
                    <a:gd name="T87" fmla="*/ 1 h 894"/>
                    <a:gd name="T88" fmla="*/ 1 w 944"/>
                    <a:gd name="T89" fmla="*/ 1 h 894"/>
                    <a:gd name="T90" fmla="*/ 1 w 944"/>
                    <a:gd name="T91" fmla="*/ 1 h 894"/>
                    <a:gd name="T92" fmla="*/ 1 w 944"/>
                    <a:gd name="T93" fmla="*/ 1 h 894"/>
                    <a:gd name="T94" fmla="*/ 1 w 944"/>
                    <a:gd name="T95" fmla="*/ 1 h 894"/>
                    <a:gd name="T96" fmla="*/ 1 w 944"/>
                    <a:gd name="T97" fmla="*/ 1 h 894"/>
                    <a:gd name="T98" fmla="*/ 1 w 944"/>
                    <a:gd name="T99" fmla="*/ 1 h 894"/>
                    <a:gd name="T100" fmla="*/ 1 w 944"/>
                    <a:gd name="T101" fmla="*/ 1 h 894"/>
                    <a:gd name="T102" fmla="*/ 1 w 944"/>
                    <a:gd name="T103" fmla="*/ 1 h 894"/>
                    <a:gd name="T104" fmla="*/ 1 w 944"/>
                    <a:gd name="T105" fmla="*/ 1 h 894"/>
                    <a:gd name="T106" fmla="*/ 1 w 944"/>
                    <a:gd name="T107" fmla="*/ 1 h 894"/>
                    <a:gd name="T108" fmla="*/ 1 w 944"/>
                    <a:gd name="T109" fmla="*/ 1 h 894"/>
                    <a:gd name="T110" fmla="*/ 1 w 944"/>
                    <a:gd name="T111" fmla="*/ 1 h 894"/>
                    <a:gd name="T112" fmla="*/ 1 w 944"/>
                    <a:gd name="T113" fmla="*/ 1 h 89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44"/>
                    <a:gd name="T172" fmla="*/ 0 h 894"/>
                    <a:gd name="T173" fmla="*/ 944 w 944"/>
                    <a:gd name="T174" fmla="*/ 894 h 89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44" h="894">
                      <a:moveTo>
                        <a:pt x="903" y="523"/>
                      </a:moveTo>
                      <a:lnTo>
                        <a:pt x="895" y="535"/>
                      </a:lnTo>
                      <a:lnTo>
                        <a:pt x="887" y="552"/>
                      </a:lnTo>
                      <a:lnTo>
                        <a:pt x="883" y="573"/>
                      </a:lnTo>
                      <a:lnTo>
                        <a:pt x="881" y="596"/>
                      </a:lnTo>
                      <a:lnTo>
                        <a:pt x="885" y="621"/>
                      </a:lnTo>
                      <a:lnTo>
                        <a:pt x="896" y="645"/>
                      </a:lnTo>
                      <a:lnTo>
                        <a:pt x="915" y="668"/>
                      </a:lnTo>
                      <a:lnTo>
                        <a:pt x="944" y="689"/>
                      </a:lnTo>
                      <a:lnTo>
                        <a:pt x="944" y="664"/>
                      </a:lnTo>
                      <a:lnTo>
                        <a:pt x="928" y="652"/>
                      </a:lnTo>
                      <a:lnTo>
                        <a:pt x="916" y="635"/>
                      </a:lnTo>
                      <a:lnTo>
                        <a:pt x="909" y="614"/>
                      </a:lnTo>
                      <a:lnTo>
                        <a:pt x="907" y="591"/>
                      </a:lnTo>
                      <a:lnTo>
                        <a:pt x="909" y="569"/>
                      </a:lnTo>
                      <a:lnTo>
                        <a:pt x="916" y="550"/>
                      </a:lnTo>
                      <a:lnTo>
                        <a:pt x="928" y="536"/>
                      </a:lnTo>
                      <a:lnTo>
                        <a:pt x="943" y="528"/>
                      </a:lnTo>
                      <a:lnTo>
                        <a:pt x="940" y="523"/>
                      </a:lnTo>
                      <a:lnTo>
                        <a:pt x="934" y="519"/>
                      </a:lnTo>
                      <a:lnTo>
                        <a:pt x="924" y="512"/>
                      </a:lnTo>
                      <a:lnTo>
                        <a:pt x="911" y="505"/>
                      </a:lnTo>
                      <a:lnTo>
                        <a:pt x="895" y="498"/>
                      </a:lnTo>
                      <a:lnTo>
                        <a:pt x="877" y="490"/>
                      </a:lnTo>
                      <a:lnTo>
                        <a:pt x="857" y="482"/>
                      </a:lnTo>
                      <a:lnTo>
                        <a:pt x="838" y="472"/>
                      </a:lnTo>
                      <a:lnTo>
                        <a:pt x="818" y="465"/>
                      </a:lnTo>
                      <a:lnTo>
                        <a:pt x="798" y="457"/>
                      </a:lnTo>
                      <a:lnTo>
                        <a:pt x="780" y="451"/>
                      </a:lnTo>
                      <a:lnTo>
                        <a:pt x="764" y="445"/>
                      </a:lnTo>
                      <a:lnTo>
                        <a:pt x="750" y="439"/>
                      </a:lnTo>
                      <a:lnTo>
                        <a:pt x="740" y="436"/>
                      </a:lnTo>
                      <a:lnTo>
                        <a:pt x="733" y="433"/>
                      </a:lnTo>
                      <a:lnTo>
                        <a:pt x="730" y="432"/>
                      </a:lnTo>
                      <a:lnTo>
                        <a:pt x="944" y="432"/>
                      </a:lnTo>
                      <a:lnTo>
                        <a:pt x="944" y="415"/>
                      </a:lnTo>
                      <a:lnTo>
                        <a:pt x="658" y="415"/>
                      </a:lnTo>
                      <a:lnTo>
                        <a:pt x="647" y="423"/>
                      </a:lnTo>
                      <a:lnTo>
                        <a:pt x="638" y="433"/>
                      </a:lnTo>
                      <a:lnTo>
                        <a:pt x="629" y="447"/>
                      </a:lnTo>
                      <a:lnTo>
                        <a:pt x="622" y="462"/>
                      </a:lnTo>
                      <a:lnTo>
                        <a:pt x="616" y="477"/>
                      </a:lnTo>
                      <a:lnTo>
                        <a:pt x="613" y="492"/>
                      </a:lnTo>
                      <a:lnTo>
                        <a:pt x="611" y="506"/>
                      </a:lnTo>
                      <a:lnTo>
                        <a:pt x="612" y="517"/>
                      </a:lnTo>
                      <a:lnTo>
                        <a:pt x="603" y="512"/>
                      </a:lnTo>
                      <a:lnTo>
                        <a:pt x="596" y="505"/>
                      </a:lnTo>
                      <a:lnTo>
                        <a:pt x="589" y="497"/>
                      </a:lnTo>
                      <a:lnTo>
                        <a:pt x="585" y="487"/>
                      </a:lnTo>
                      <a:lnTo>
                        <a:pt x="584" y="476"/>
                      </a:lnTo>
                      <a:lnTo>
                        <a:pt x="586" y="462"/>
                      </a:lnTo>
                      <a:lnTo>
                        <a:pt x="590" y="449"/>
                      </a:lnTo>
                      <a:lnTo>
                        <a:pt x="596" y="436"/>
                      </a:lnTo>
                      <a:lnTo>
                        <a:pt x="604" y="423"/>
                      </a:lnTo>
                      <a:lnTo>
                        <a:pt x="614" y="412"/>
                      </a:lnTo>
                      <a:lnTo>
                        <a:pt x="624" y="406"/>
                      </a:lnTo>
                      <a:lnTo>
                        <a:pt x="637" y="401"/>
                      </a:lnTo>
                      <a:lnTo>
                        <a:pt x="944" y="401"/>
                      </a:lnTo>
                      <a:lnTo>
                        <a:pt x="944" y="384"/>
                      </a:lnTo>
                      <a:lnTo>
                        <a:pt x="631" y="384"/>
                      </a:lnTo>
                      <a:lnTo>
                        <a:pt x="623" y="384"/>
                      </a:lnTo>
                      <a:lnTo>
                        <a:pt x="615" y="386"/>
                      </a:lnTo>
                      <a:lnTo>
                        <a:pt x="608" y="389"/>
                      </a:lnTo>
                      <a:lnTo>
                        <a:pt x="601" y="396"/>
                      </a:lnTo>
                      <a:lnTo>
                        <a:pt x="601" y="165"/>
                      </a:lnTo>
                      <a:lnTo>
                        <a:pt x="575" y="174"/>
                      </a:lnTo>
                      <a:lnTo>
                        <a:pt x="575" y="417"/>
                      </a:lnTo>
                      <a:lnTo>
                        <a:pt x="568" y="434"/>
                      </a:lnTo>
                      <a:lnTo>
                        <a:pt x="565" y="453"/>
                      </a:lnTo>
                      <a:lnTo>
                        <a:pt x="563" y="471"/>
                      </a:lnTo>
                      <a:lnTo>
                        <a:pt x="562" y="484"/>
                      </a:lnTo>
                      <a:lnTo>
                        <a:pt x="550" y="475"/>
                      </a:lnTo>
                      <a:lnTo>
                        <a:pt x="540" y="464"/>
                      </a:lnTo>
                      <a:lnTo>
                        <a:pt x="535" y="449"/>
                      </a:lnTo>
                      <a:lnTo>
                        <a:pt x="531" y="429"/>
                      </a:lnTo>
                      <a:lnTo>
                        <a:pt x="531" y="190"/>
                      </a:lnTo>
                      <a:lnTo>
                        <a:pt x="546" y="179"/>
                      </a:lnTo>
                      <a:lnTo>
                        <a:pt x="560" y="168"/>
                      </a:lnTo>
                      <a:lnTo>
                        <a:pt x="571" y="157"/>
                      </a:lnTo>
                      <a:lnTo>
                        <a:pt x="583" y="145"/>
                      </a:lnTo>
                      <a:lnTo>
                        <a:pt x="591" y="135"/>
                      </a:lnTo>
                      <a:lnTo>
                        <a:pt x="598" y="123"/>
                      </a:lnTo>
                      <a:lnTo>
                        <a:pt x="603" y="114"/>
                      </a:lnTo>
                      <a:lnTo>
                        <a:pt x="604" y="105"/>
                      </a:lnTo>
                      <a:lnTo>
                        <a:pt x="606" y="88"/>
                      </a:lnTo>
                      <a:lnTo>
                        <a:pt x="611" y="71"/>
                      </a:lnTo>
                      <a:lnTo>
                        <a:pt x="618" y="56"/>
                      </a:lnTo>
                      <a:lnTo>
                        <a:pt x="624" y="40"/>
                      </a:lnTo>
                      <a:lnTo>
                        <a:pt x="629" y="35"/>
                      </a:lnTo>
                      <a:lnTo>
                        <a:pt x="634" y="31"/>
                      </a:lnTo>
                      <a:lnTo>
                        <a:pt x="639" y="26"/>
                      </a:lnTo>
                      <a:lnTo>
                        <a:pt x="645" y="23"/>
                      </a:lnTo>
                      <a:lnTo>
                        <a:pt x="651" y="21"/>
                      </a:lnTo>
                      <a:lnTo>
                        <a:pt x="657" y="18"/>
                      </a:lnTo>
                      <a:lnTo>
                        <a:pt x="664" y="17"/>
                      </a:lnTo>
                      <a:lnTo>
                        <a:pt x="669" y="16"/>
                      </a:lnTo>
                      <a:lnTo>
                        <a:pt x="671" y="16"/>
                      </a:lnTo>
                      <a:lnTo>
                        <a:pt x="673" y="17"/>
                      </a:lnTo>
                      <a:lnTo>
                        <a:pt x="673" y="18"/>
                      </a:lnTo>
                      <a:lnTo>
                        <a:pt x="673" y="20"/>
                      </a:lnTo>
                      <a:lnTo>
                        <a:pt x="664" y="24"/>
                      </a:lnTo>
                      <a:lnTo>
                        <a:pt x="654" y="29"/>
                      </a:lnTo>
                      <a:lnTo>
                        <a:pt x="646" y="35"/>
                      </a:lnTo>
                      <a:lnTo>
                        <a:pt x="641" y="43"/>
                      </a:lnTo>
                      <a:lnTo>
                        <a:pt x="635" y="54"/>
                      </a:lnTo>
                      <a:lnTo>
                        <a:pt x="633" y="69"/>
                      </a:lnTo>
                      <a:lnTo>
                        <a:pt x="631" y="90"/>
                      </a:lnTo>
                      <a:lnTo>
                        <a:pt x="633" y="115"/>
                      </a:lnTo>
                      <a:lnTo>
                        <a:pt x="637" y="123"/>
                      </a:lnTo>
                      <a:lnTo>
                        <a:pt x="642" y="129"/>
                      </a:lnTo>
                      <a:lnTo>
                        <a:pt x="646" y="132"/>
                      </a:lnTo>
                      <a:lnTo>
                        <a:pt x="651" y="135"/>
                      </a:lnTo>
                      <a:lnTo>
                        <a:pt x="656" y="136"/>
                      </a:lnTo>
                      <a:lnTo>
                        <a:pt x="660" y="136"/>
                      </a:lnTo>
                      <a:lnTo>
                        <a:pt x="666" y="136"/>
                      </a:lnTo>
                      <a:lnTo>
                        <a:pt x="672" y="135"/>
                      </a:lnTo>
                      <a:lnTo>
                        <a:pt x="683" y="130"/>
                      </a:lnTo>
                      <a:lnTo>
                        <a:pt x="691" y="124"/>
                      </a:lnTo>
                      <a:lnTo>
                        <a:pt x="698" y="118"/>
                      </a:lnTo>
                      <a:lnTo>
                        <a:pt x="702" y="109"/>
                      </a:lnTo>
                      <a:lnTo>
                        <a:pt x="705" y="100"/>
                      </a:lnTo>
                      <a:lnTo>
                        <a:pt x="706" y="91"/>
                      </a:lnTo>
                      <a:lnTo>
                        <a:pt x="709" y="81"/>
                      </a:lnTo>
                      <a:lnTo>
                        <a:pt x="710" y="71"/>
                      </a:lnTo>
                      <a:lnTo>
                        <a:pt x="709" y="71"/>
                      </a:lnTo>
                      <a:lnTo>
                        <a:pt x="706" y="76"/>
                      </a:lnTo>
                      <a:lnTo>
                        <a:pt x="703" y="82"/>
                      </a:lnTo>
                      <a:lnTo>
                        <a:pt x="699" y="90"/>
                      </a:lnTo>
                      <a:lnTo>
                        <a:pt x="694" y="98"/>
                      </a:lnTo>
                      <a:lnTo>
                        <a:pt x="688" y="105"/>
                      </a:lnTo>
                      <a:lnTo>
                        <a:pt x="680" y="111"/>
                      </a:lnTo>
                      <a:lnTo>
                        <a:pt x="671" y="113"/>
                      </a:lnTo>
                      <a:lnTo>
                        <a:pt x="657" y="105"/>
                      </a:lnTo>
                      <a:lnTo>
                        <a:pt x="651" y="86"/>
                      </a:lnTo>
                      <a:lnTo>
                        <a:pt x="654" y="64"/>
                      </a:lnTo>
                      <a:lnTo>
                        <a:pt x="667" y="46"/>
                      </a:lnTo>
                      <a:lnTo>
                        <a:pt x="674" y="44"/>
                      </a:lnTo>
                      <a:lnTo>
                        <a:pt x="681" y="44"/>
                      </a:lnTo>
                      <a:lnTo>
                        <a:pt x="687" y="45"/>
                      </a:lnTo>
                      <a:lnTo>
                        <a:pt x="689" y="46"/>
                      </a:lnTo>
                      <a:lnTo>
                        <a:pt x="691" y="45"/>
                      </a:lnTo>
                      <a:lnTo>
                        <a:pt x="696" y="44"/>
                      </a:lnTo>
                      <a:lnTo>
                        <a:pt x="699" y="40"/>
                      </a:lnTo>
                      <a:lnTo>
                        <a:pt x="701" y="37"/>
                      </a:lnTo>
                      <a:lnTo>
                        <a:pt x="695" y="30"/>
                      </a:lnTo>
                      <a:lnTo>
                        <a:pt x="691" y="21"/>
                      </a:lnTo>
                      <a:lnTo>
                        <a:pt x="688" y="13"/>
                      </a:lnTo>
                      <a:lnTo>
                        <a:pt x="683" y="6"/>
                      </a:lnTo>
                      <a:lnTo>
                        <a:pt x="677" y="2"/>
                      </a:lnTo>
                      <a:lnTo>
                        <a:pt x="669" y="1"/>
                      </a:lnTo>
                      <a:lnTo>
                        <a:pt x="662" y="1"/>
                      </a:lnTo>
                      <a:lnTo>
                        <a:pt x="656" y="0"/>
                      </a:lnTo>
                      <a:lnTo>
                        <a:pt x="649" y="1"/>
                      </a:lnTo>
                      <a:lnTo>
                        <a:pt x="642" y="2"/>
                      </a:lnTo>
                      <a:lnTo>
                        <a:pt x="635" y="5"/>
                      </a:lnTo>
                      <a:lnTo>
                        <a:pt x="628" y="7"/>
                      </a:lnTo>
                      <a:lnTo>
                        <a:pt x="621" y="11"/>
                      </a:lnTo>
                      <a:lnTo>
                        <a:pt x="616" y="16"/>
                      </a:lnTo>
                      <a:lnTo>
                        <a:pt x="612" y="22"/>
                      </a:lnTo>
                      <a:lnTo>
                        <a:pt x="608" y="29"/>
                      </a:lnTo>
                      <a:lnTo>
                        <a:pt x="600" y="51"/>
                      </a:lnTo>
                      <a:lnTo>
                        <a:pt x="592" y="75"/>
                      </a:lnTo>
                      <a:lnTo>
                        <a:pt x="582" y="98"/>
                      </a:lnTo>
                      <a:lnTo>
                        <a:pt x="570" y="120"/>
                      </a:lnTo>
                      <a:lnTo>
                        <a:pt x="556" y="139"/>
                      </a:lnTo>
                      <a:lnTo>
                        <a:pt x="540" y="157"/>
                      </a:lnTo>
                      <a:lnTo>
                        <a:pt x="520" y="169"/>
                      </a:lnTo>
                      <a:lnTo>
                        <a:pt x="494" y="176"/>
                      </a:lnTo>
                      <a:lnTo>
                        <a:pt x="488" y="181"/>
                      </a:lnTo>
                      <a:lnTo>
                        <a:pt x="482" y="187"/>
                      </a:lnTo>
                      <a:lnTo>
                        <a:pt x="476" y="192"/>
                      </a:lnTo>
                      <a:lnTo>
                        <a:pt x="470" y="198"/>
                      </a:lnTo>
                      <a:lnTo>
                        <a:pt x="465" y="204"/>
                      </a:lnTo>
                      <a:lnTo>
                        <a:pt x="460" y="210"/>
                      </a:lnTo>
                      <a:lnTo>
                        <a:pt x="455" y="217"/>
                      </a:lnTo>
                      <a:lnTo>
                        <a:pt x="449" y="222"/>
                      </a:lnTo>
                      <a:lnTo>
                        <a:pt x="402" y="302"/>
                      </a:lnTo>
                      <a:lnTo>
                        <a:pt x="385" y="335"/>
                      </a:lnTo>
                      <a:lnTo>
                        <a:pt x="367" y="369"/>
                      </a:lnTo>
                      <a:lnTo>
                        <a:pt x="352" y="402"/>
                      </a:lnTo>
                      <a:lnTo>
                        <a:pt x="337" y="437"/>
                      </a:lnTo>
                      <a:lnTo>
                        <a:pt x="321" y="470"/>
                      </a:lnTo>
                      <a:lnTo>
                        <a:pt x="304" y="504"/>
                      </a:lnTo>
                      <a:lnTo>
                        <a:pt x="287" y="536"/>
                      </a:lnTo>
                      <a:lnTo>
                        <a:pt x="266" y="568"/>
                      </a:lnTo>
                      <a:lnTo>
                        <a:pt x="258" y="578"/>
                      </a:lnTo>
                      <a:lnTo>
                        <a:pt x="249" y="590"/>
                      </a:lnTo>
                      <a:lnTo>
                        <a:pt x="241" y="601"/>
                      </a:lnTo>
                      <a:lnTo>
                        <a:pt x="230" y="613"/>
                      </a:lnTo>
                      <a:lnTo>
                        <a:pt x="220" y="622"/>
                      </a:lnTo>
                      <a:lnTo>
                        <a:pt x="208" y="630"/>
                      </a:lnTo>
                      <a:lnTo>
                        <a:pt x="196" y="636"/>
                      </a:lnTo>
                      <a:lnTo>
                        <a:pt x="182" y="638"/>
                      </a:lnTo>
                      <a:lnTo>
                        <a:pt x="161" y="636"/>
                      </a:lnTo>
                      <a:lnTo>
                        <a:pt x="142" y="634"/>
                      </a:lnTo>
                      <a:lnTo>
                        <a:pt x="123" y="628"/>
                      </a:lnTo>
                      <a:lnTo>
                        <a:pt x="105" y="623"/>
                      </a:lnTo>
                      <a:lnTo>
                        <a:pt x="86" y="616"/>
                      </a:lnTo>
                      <a:lnTo>
                        <a:pt x="68" y="611"/>
                      </a:lnTo>
                      <a:lnTo>
                        <a:pt x="49" y="604"/>
                      </a:lnTo>
                      <a:lnTo>
                        <a:pt x="31" y="598"/>
                      </a:lnTo>
                      <a:lnTo>
                        <a:pt x="31" y="608"/>
                      </a:lnTo>
                      <a:lnTo>
                        <a:pt x="32" y="636"/>
                      </a:lnTo>
                      <a:lnTo>
                        <a:pt x="33" y="676"/>
                      </a:lnTo>
                      <a:lnTo>
                        <a:pt x="32" y="724"/>
                      </a:lnTo>
                      <a:lnTo>
                        <a:pt x="30" y="774"/>
                      </a:lnTo>
                      <a:lnTo>
                        <a:pt x="24" y="823"/>
                      </a:lnTo>
                      <a:lnTo>
                        <a:pt x="14" y="864"/>
                      </a:lnTo>
                      <a:lnTo>
                        <a:pt x="0" y="893"/>
                      </a:lnTo>
                      <a:lnTo>
                        <a:pt x="1" y="894"/>
                      </a:lnTo>
                      <a:lnTo>
                        <a:pt x="4" y="894"/>
                      </a:lnTo>
                      <a:lnTo>
                        <a:pt x="9" y="894"/>
                      </a:lnTo>
                      <a:lnTo>
                        <a:pt x="16" y="894"/>
                      </a:lnTo>
                      <a:lnTo>
                        <a:pt x="22" y="893"/>
                      </a:lnTo>
                      <a:lnTo>
                        <a:pt x="27" y="893"/>
                      </a:lnTo>
                      <a:lnTo>
                        <a:pt x="32" y="891"/>
                      </a:lnTo>
                      <a:lnTo>
                        <a:pt x="35" y="890"/>
                      </a:lnTo>
                      <a:lnTo>
                        <a:pt x="53" y="837"/>
                      </a:lnTo>
                      <a:lnTo>
                        <a:pt x="60" y="757"/>
                      </a:lnTo>
                      <a:lnTo>
                        <a:pt x="60" y="682"/>
                      </a:lnTo>
                      <a:lnTo>
                        <a:pt x="59" y="641"/>
                      </a:lnTo>
                      <a:lnTo>
                        <a:pt x="62" y="642"/>
                      </a:lnTo>
                      <a:lnTo>
                        <a:pt x="68" y="643"/>
                      </a:lnTo>
                      <a:lnTo>
                        <a:pt x="77" y="645"/>
                      </a:lnTo>
                      <a:lnTo>
                        <a:pt x="86" y="649"/>
                      </a:lnTo>
                      <a:lnTo>
                        <a:pt x="98" y="652"/>
                      </a:lnTo>
                      <a:lnTo>
                        <a:pt x="110" y="654"/>
                      </a:lnTo>
                      <a:lnTo>
                        <a:pt x="124" y="658"/>
                      </a:lnTo>
                      <a:lnTo>
                        <a:pt x="139" y="660"/>
                      </a:lnTo>
                      <a:lnTo>
                        <a:pt x="154" y="663"/>
                      </a:lnTo>
                      <a:lnTo>
                        <a:pt x="169" y="665"/>
                      </a:lnTo>
                      <a:lnTo>
                        <a:pt x="183" y="665"/>
                      </a:lnTo>
                      <a:lnTo>
                        <a:pt x="198" y="665"/>
                      </a:lnTo>
                      <a:lnTo>
                        <a:pt x="211" y="663"/>
                      </a:lnTo>
                      <a:lnTo>
                        <a:pt x="223" y="659"/>
                      </a:lnTo>
                      <a:lnTo>
                        <a:pt x="234" y="653"/>
                      </a:lnTo>
                      <a:lnTo>
                        <a:pt x="243" y="646"/>
                      </a:lnTo>
                      <a:lnTo>
                        <a:pt x="260" y="633"/>
                      </a:lnTo>
                      <a:lnTo>
                        <a:pt x="280" y="607"/>
                      </a:lnTo>
                      <a:lnTo>
                        <a:pt x="301" y="576"/>
                      </a:lnTo>
                      <a:lnTo>
                        <a:pt x="321" y="542"/>
                      </a:lnTo>
                      <a:lnTo>
                        <a:pt x="341" y="508"/>
                      </a:lnTo>
                      <a:lnTo>
                        <a:pt x="356" y="479"/>
                      </a:lnTo>
                      <a:lnTo>
                        <a:pt x="367" y="460"/>
                      </a:lnTo>
                      <a:lnTo>
                        <a:pt x="371" y="452"/>
                      </a:lnTo>
                      <a:lnTo>
                        <a:pt x="386" y="423"/>
                      </a:lnTo>
                      <a:lnTo>
                        <a:pt x="400" y="394"/>
                      </a:lnTo>
                      <a:lnTo>
                        <a:pt x="414" y="365"/>
                      </a:lnTo>
                      <a:lnTo>
                        <a:pt x="427" y="335"/>
                      </a:lnTo>
                      <a:lnTo>
                        <a:pt x="441" y="306"/>
                      </a:lnTo>
                      <a:lnTo>
                        <a:pt x="456" y="278"/>
                      </a:lnTo>
                      <a:lnTo>
                        <a:pt x="471" y="249"/>
                      </a:lnTo>
                      <a:lnTo>
                        <a:pt x="487" y="220"/>
                      </a:lnTo>
                      <a:lnTo>
                        <a:pt x="516" y="194"/>
                      </a:lnTo>
                      <a:lnTo>
                        <a:pt x="515" y="430"/>
                      </a:lnTo>
                      <a:lnTo>
                        <a:pt x="515" y="437"/>
                      </a:lnTo>
                      <a:lnTo>
                        <a:pt x="517" y="452"/>
                      </a:lnTo>
                      <a:lnTo>
                        <a:pt x="521" y="470"/>
                      </a:lnTo>
                      <a:lnTo>
                        <a:pt x="529" y="483"/>
                      </a:lnTo>
                      <a:lnTo>
                        <a:pt x="537" y="490"/>
                      </a:lnTo>
                      <a:lnTo>
                        <a:pt x="544" y="495"/>
                      </a:lnTo>
                      <a:lnTo>
                        <a:pt x="552" y="500"/>
                      </a:lnTo>
                      <a:lnTo>
                        <a:pt x="562" y="504"/>
                      </a:lnTo>
                      <a:lnTo>
                        <a:pt x="565" y="509"/>
                      </a:lnTo>
                      <a:lnTo>
                        <a:pt x="568" y="516"/>
                      </a:lnTo>
                      <a:lnTo>
                        <a:pt x="574" y="521"/>
                      </a:lnTo>
                      <a:lnTo>
                        <a:pt x="581" y="525"/>
                      </a:lnTo>
                      <a:lnTo>
                        <a:pt x="588" y="530"/>
                      </a:lnTo>
                      <a:lnTo>
                        <a:pt x="596" y="533"/>
                      </a:lnTo>
                      <a:lnTo>
                        <a:pt x="603" y="536"/>
                      </a:lnTo>
                      <a:lnTo>
                        <a:pt x="611" y="538"/>
                      </a:lnTo>
                      <a:lnTo>
                        <a:pt x="615" y="538"/>
                      </a:lnTo>
                      <a:lnTo>
                        <a:pt x="624" y="540"/>
                      </a:lnTo>
                      <a:lnTo>
                        <a:pt x="637" y="545"/>
                      </a:lnTo>
                      <a:lnTo>
                        <a:pt x="652" y="551"/>
                      </a:lnTo>
                      <a:lnTo>
                        <a:pt x="669" y="558"/>
                      </a:lnTo>
                      <a:lnTo>
                        <a:pt x="689" y="565"/>
                      </a:lnTo>
                      <a:lnTo>
                        <a:pt x="709" y="574"/>
                      </a:lnTo>
                      <a:lnTo>
                        <a:pt x="729" y="583"/>
                      </a:lnTo>
                      <a:lnTo>
                        <a:pt x="749" y="591"/>
                      </a:lnTo>
                      <a:lnTo>
                        <a:pt x="769" y="600"/>
                      </a:lnTo>
                      <a:lnTo>
                        <a:pt x="787" y="608"/>
                      </a:lnTo>
                      <a:lnTo>
                        <a:pt x="803" y="616"/>
                      </a:lnTo>
                      <a:lnTo>
                        <a:pt x="817" y="622"/>
                      </a:lnTo>
                      <a:lnTo>
                        <a:pt x="827" y="627"/>
                      </a:lnTo>
                      <a:lnTo>
                        <a:pt x="834" y="630"/>
                      </a:lnTo>
                      <a:lnTo>
                        <a:pt x="837" y="631"/>
                      </a:lnTo>
                      <a:lnTo>
                        <a:pt x="823" y="604"/>
                      </a:lnTo>
                      <a:lnTo>
                        <a:pt x="634" y="517"/>
                      </a:lnTo>
                      <a:lnTo>
                        <a:pt x="631" y="506"/>
                      </a:lnTo>
                      <a:lnTo>
                        <a:pt x="631" y="494"/>
                      </a:lnTo>
                      <a:lnTo>
                        <a:pt x="635" y="483"/>
                      </a:lnTo>
                      <a:lnTo>
                        <a:pt x="639" y="471"/>
                      </a:lnTo>
                      <a:lnTo>
                        <a:pt x="645" y="461"/>
                      </a:lnTo>
                      <a:lnTo>
                        <a:pt x="652" y="451"/>
                      </a:lnTo>
                      <a:lnTo>
                        <a:pt x="660" y="441"/>
                      </a:lnTo>
                      <a:lnTo>
                        <a:pt x="667" y="432"/>
                      </a:lnTo>
                      <a:lnTo>
                        <a:pt x="679" y="437"/>
                      </a:lnTo>
                      <a:lnTo>
                        <a:pt x="690" y="441"/>
                      </a:lnTo>
                      <a:lnTo>
                        <a:pt x="703" y="445"/>
                      </a:lnTo>
                      <a:lnTo>
                        <a:pt x="714" y="449"/>
                      </a:lnTo>
                      <a:lnTo>
                        <a:pt x="726" y="454"/>
                      </a:lnTo>
                      <a:lnTo>
                        <a:pt x="737" y="459"/>
                      </a:lnTo>
                      <a:lnTo>
                        <a:pt x="750" y="463"/>
                      </a:lnTo>
                      <a:lnTo>
                        <a:pt x="762" y="468"/>
                      </a:lnTo>
                      <a:lnTo>
                        <a:pt x="773" y="472"/>
                      </a:lnTo>
                      <a:lnTo>
                        <a:pt x="785" y="477"/>
                      </a:lnTo>
                      <a:lnTo>
                        <a:pt x="797" y="482"/>
                      </a:lnTo>
                      <a:lnTo>
                        <a:pt x="809" y="487"/>
                      </a:lnTo>
                      <a:lnTo>
                        <a:pt x="820" y="492"/>
                      </a:lnTo>
                      <a:lnTo>
                        <a:pt x="832" y="497"/>
                      </a:lnTo>
                      <a:lnTo>
                        <a:pt x="843" y="502"/>
                      </a:lnTo>
                      <a:lnTo>
                        <a:pt x="855" y="507"/>
                      </a:lnTo>
                      <a:lnTo>
                        <a:pt x="854" y="508"/>
                      </a:lnTo>
                      <a:lnTo>
                        <a:pt x="845" y="529"/>
                      </a:lnTo>
                      <a:lnTo>
                        <a:pt x="838" y="551"/>
                      </a:lnTo>
                      <a:lnTo>
                        <a:pt x="833" y="574"/>
                      </a:lnTo>
                      <a:lnTo>
                        <a:pt x="833" y="599"/>
                      </a:lnTo>
                      <a:lnTo>
                        <a:pt x="835" y="605"/>
                      </a:lnTo>
                      <a:lnTo>
                        <a:pt x="838" y="613"/>
                      </a:lnTo>
                      <a:lnTo>
                        <a:pt x="842" y="621"/>
                      </a:lnTo>
                      <a:lnTo>
                        <a:pt x="848" y="630"/>
                      </a:lnTo>
                      <a:lnTo>
                        <a:pt x="856" y="639"/>
                      </a:lnTo>
                      <a:lnTo>
                        <a:pt x="864" y="648"/>
                      </a:lnTo>
                      <a:lnTo>
                        <a:pt x="876" y="656"/>
                      </a:lnTo>
                      <a:lnTo>
                        <a:pt x="888" y="661"/>
                      </a:lnTo>
                      <a:lnTo>
                        <a:pt x="881" y="653"/>
                      </a:lnTo>
                      <a:lnTo>
                        <a:pt x="875" y="644"/>
                      </a:lnTo>
                      <a:lnTo>
                        <a:pt x="869" y="636"/>
                      </a:lnTo>
                      <a:lnTo>
                        <a:pt x="864" y="627"/>
                      </a:lnTo>
                      <a:lnTo>
                        <a:pt x="861" y="619"/>
                      </a:lnTo>
                      <a:lnTo>
                        <a:pt x="857" y="612"/>
                      </a:lnTo>
                      <a:lnTo>
                        <a:pt x="855" y="606"/>
                      </a:lnTo>
                      <a:lnTo>
                        <a:pt x="854" y="601"/>
                      </a:lnTo>
                      <a:lnTo>
                        <a:pt x="853" y="590"/>
                      </a:lnTo>
                      <a:lnTo>
                        <a:pt x="853" y="577"/>
                      </a:lnTo>
                      <a:lnTo>
                        <a:pt x="855" y="566"/>
                      </a:lnTo>
                      <a:lnTo>
                        <a:pt x="858" y="554"/>
                      </a:lnTo>
                      <a:lnTo>
                        <a:pt x="863" y="544"/>
                      </a:lnTo>
                      <a:lnTo>
                        <a:pt x="869" y="533"/>
                      </a:lnTo>
                      <a:lnTo>
                        <a:pt x="876" y="524"/>
                      </a:lnTo>
                      <a:lnTo>
                        <a:pt x="885" y="515"/>
                      </a:lnTo>
                      <a:lnTo>
                        <a:pt x="903" y="5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6652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38CF-08F3-40BC-BDB6-1378E919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calculation – </a:t>
            </a:r>
            <a:r>
              <a:rPr lang="en-US" sz="2000"/>
              <a:t>OCOTDAC Method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42ED73-B814-4C47-8F46-5D1DE2D299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OCOTDAC (Observe, Choose, Observe, Think, Decide, Act, Control)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O</a:t>
            </a:r>
            <a:r>
              <a:rPr lang="en-US" b="1" dirty="0"/>
              <a:t>bserve : </a:t>
            </a:r>
            <a:r>
              <a:rPr lang="en-US" dirty="0"/>
              <a:t>Basic observations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C</a:t>
            </a:r>
            <a:r>
              <a:rPr lang="en-US" sz="2800" b="1" dirty="0"/>
              <a:t>hoose: </a:t>
            </a:r>
            <a:r>
              <a:rPr lang="en-US" sz="2800" dirty="0"/>
              <a:t>Selectio</a:t>
            </a:r>
            <a:r>
              <a:rPr lang="en-US" dirty="0"/>
              <a:t>n of the workbench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O</a:t>
            </a:r>
            <a:r>
              <a:rPr lang="en-US" sz="2800" b="1" dirty="0"/>
              <a:t>bserve</a:t>
            </a:r>
            <a:r>
              <a:rPr lang="en-US" b="1" dirty="0"/>
              <a:t>: </a:t>
            </a:r>
            <a:r>
              <a:rPr lang="en-US" dirty="0"/>
              <a:t>Detailed observations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T</a:t>
            </a:r>
            <a:r>
              <a:rPr lang="en-US" sz="2800" b="1" dirty="0"/>
              <a:t>hink</a:t>
            </a:r>
            <a:r>
              <a:rPr lang="en-US" b="1" dirty="0"/>
              <a:t>: </a:t>
            </a:r>
            <a:r>
              <a:rPr lang="en-US" dirty="0"/>
              <a:t>construction / modification of project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D</a:t>
            </a:r>
            <a:r>
              <a:rPr lang="en-US" sz="2800" b="1" dirty="0"/>
              <a:t>ecide: </a:t>
            </a:r>
            <a:r>
              <a:rPr lang="en-US" sz="2800" dirty="0"/>
              <a:t>First estimated assessment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A</a:t>
            </a:r>
            <a:r>
              <a:rPr lang="en-US" b="1" dirty="0"/>
              <a:t>ct: </a:t>
            </a:r>
            <a:r>
              <a:rPr lang="en-US" dirty="0"/>
              <a:t>Practical realization of the new workbench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sz="2800" b="1" dirty="0"/>
              <a:t>ontrol</a:t>
            </a:r>
            <a:r>
              <a:rPr lang="en-US" b="1" dirty="0"/>
              <a:t>: </a:t>
            </a:r>
            <a:r>
              <a:rPr lang="en-US" dirty="0"/>
              <a:t>Result control and issues solving</a:t>
            </a:r>
            <a:endParaRPr lang="en-US" sz="2800" dirty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78D11BE-2A03-480F-B20E-89A12DFCAB88}"/>
              </a:ext>
            </a:extLst>
          </p:cNvPr>
          <p:cNvCxnSpPr/>
          <p:nvPr/>
        </p:nvCxnSpPr>
        <p:spPr>
          <a:xfrm>
            <a:off x="717452" y="1744394"/>
            <a:ext cx="101850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299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E714E-E4CA-4521-9AFD-8ED2E153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Workbenches</a:t>
            </a:r>
            <a:r>
              <a:rPr lang="fr-FR" sz="2400" dirty="0"/>
              <a:t> </a:t>
            </a:r>
            <a:r>
              <a:rPr lang="fr-FR" sz="2400" dirty="0" err="1"/>
              <a:t>ergonomics</a:t>
            </a:r>
            <a:r>
              <a:rPr lang="fr-FR" sz="2400" dirty="0"/>
              <a:t> – Office </a:t>
            </a:r>
            <a:r>
              <a:rPr lang="fr-FR" sz="2400" dirty="0" err="1"/>
              <a:t>work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957AB5-6677-43AE-A84D-A2ECBE18C0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21F96E-C268-4557-B33D-0706C3532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04399" y="1041396"/>
            <a:ext cx="8783202" cy="47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4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C74EF-5729-418A-A8D9-2B5399C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Cycle time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DD666-B011-4E96-866A-D12A667DF9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122FFE-0B3F-4369-858D-D7B880A7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56" y="1064685"/>
            <a:ext cx="7867888" cy="47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1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EC721-BAA6-43C8-AADF-2AFE4080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Body </a:t>
            </a:r>
            <a:r>
              <a:rPr lang="fr-FR" err="1"/>
              <a:t>movement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1E103-020C-4C9D-9E21-D8DD29A840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/>
              <a:t>Try to </a:t>
            </a:r>
            <a:r>
              <a:rPr lang="fr-FR" err="1"/>
              <a:t>limit</a:t>
            </a:r>
            <a:r>
              <a:rPr lang="fr-FR"/>
              <a:t> </a:t>
            </a:r>
            <a:r>
              <a:rPr lang="fr-FR" err="1"/>
              <a:t>extreme</a:t>
            </a:r>
            <a:r>
              <a:rPr lang="fr-FR"/>
              <a:t> postures &amp; </a:t>
            </a:r>
            <a:r>
              <a:rPr lang="fr-FR" err="1"/>
              <a:t>repetitive</a:t>
            </a:r>
            <a:r>
              <a:rPr lang="fr-FR"/>
              <a:t> </a:t>
            </a:r>
            <a:r>
              <a:rPr lang="fr-FR" err="1"/>
              <a:t>movements</a:t>
            </a:r>
            <a:endParaRPr lang="fr-FR"/>
          </a:p>
          <a:p>
            <a:endParaRPr lang="fr-FR"/>
          </a:p>
          <a:p>
            <a:r>
              <a:rPr lang="fr-FR" err="1"/>
              <a:t>Consider</a:t>
            </a:r>
            <a:r>
              <a:rPr lang="fr-FR"/>
              <a:t> </a:t>
            </a:r>
            <a:r>
              <a:rPr lang="fr-FR" err="1"/>
              <a:t>exerted</a:t>
            </a:r>
            <a:r>
              <a:rPr lang="fr-FR"/>
              <a:t> forces</a:t>
            </a:r>
          </a:p>
          <a:p>
            <a:endParaRPr lang="fr-FR"/>
          </a:p>
          <a:p>
            <a:r>
              <a:rPr lang="fr-FR"/>
              <a:t>Avoir </a:t>
            </a:r>
            <a:r>
              <a:rPr lang="fr-FR" err="1"/>
              <a:t>using</a:t>
            </a:r>
            <a:r>
              <a:rPr lang="fr-FR"/>
              <a:t> the hand as :</a:t>
            </a:r>
          </a:p>
          <a:p>
            <a:pPr lvl="1"/>
            <a:r>
              <a:rPr lang="fr-FR"/>
              <a:t>A </a:t>
            </a:r>
            <a:r>
              <a:rPr lang="fr-FR" err="1"/>
              <a:t>hammer</a:t>
            </a:r>
            <a:endParaRPr lang="fr-FR"/>
          </a:p>
          <a:p>
            <a:pPr lvl="1"/>
            <a:r>
              <a:rPr lang="fr-FR" err="1"/>
              <a:t>Pliers</a:t>
            </a:r>
            <a:endParaRPr lang="fr-FR"/>
          </a:p>
          <a:p>
            <a:pPr lvl="1"/>
            <a:r>
              <a:rPr lang="fr-FR" err="1"/>
              <a:t>Press</a:t>
            </a:r>
            <a:endParaRPr lang="fr-FR"/>
          </a:p>
          <a:p>
            <a:pPr lvl="1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CE98D7-1B4F-4AD0-AFAE-548D4FEB3C8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80" y="1375092"/>
            <a:ext cx="5760720" cy="4107815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D56208-3932-4163-9C84-8DB8A03BCB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9225" y="4754880"/>
            <a:ext cx="4831080" cy="9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51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F41A2-00B7-4B02-AC6E-2AE4D1EB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Manutention </a:t>
            </a:r>
            <a:r>
              <a:rPr lang="fr-FR" err="1"/>
              <a:t>gesture</a:t>
            </a:r>
            <a:r>
              <a:rPr lang="fr-FR"/>
              <a:t> </a:t>
            </a:r>
            <a:r>
              <a:rPr lang="fr-FR" err="1"/>
              <a:t>recommendations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A2FBD-FE48-4A2D-9E69-90EDDB24D2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0F53E26-B2DE-4E04-83F5-E64C2FEA3291}"/>
              </a:ext>
            </a:extLst>
          </p:cNvPr>
          <p:cNvGrpSpPr/>
          <p:nvPr/>
        </p:nvGrpSpPr>
        <p:grpSpPr>
          <a:xfrm>
            <a:off x="2749866" y="1042670"/>
            <a:ext cx="6692264" cy="4772661"/>
            <a:chOff x="0" y="0"/>
            <a:chExt cx="6692477" cy="4773083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2E41DAE7-B587-4014-9852-CBF4B60E3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334" y="1820333"/>
              <a:ext cx="1784350" cy="140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150BBF61-4F21-4480-8DE9-996EF7925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344333"/>
              <a:ext cx="234696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E65A5BEF-518F-4CAC-89ED-F9A79608D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734" y="3708400"/>
              <a:ext cx="708660" cy="70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FDF258E7-7074-4F03-BE59-93A4F126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683000"/>
              <a:ext cx="755650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Une image contenant dessin au trait&#10;&#10;Description générée automatiquement">
              <a:extLst>
                <a:ext uri="{FF2B5EF4-FFF2-40B4-BE49-F238E27FC236}">
                  <a16:creationId xmlns:a16="http://schemas.microsoft.com/office/drawing/2014/main" id="{38B95A2D-2916-402B-BEB1-F08D0014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7266"/>
              <a:ext cx="1946910" cy="1282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D80494F8-B1A5-4EF9-918B-74C44C24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" y="67733"/>
              <a:ext cx="2172970" cy="1386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4B3DCCFE-5DFF-44DC-B07F-1BB032739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134" y="0"/>
              <a:ext cx="2303145" cy="1617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994040BD-726F-456E-958A-8F8686F33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467" y="338666"/>
              <a:ext cx="1604010" cy="117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811EDB5E-10CB-4269-8CC6-47AD1BDE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734" y="1837266"/>
              <a:ext cx="2383790" cy="1415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8064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47E0A-9658-4721-8DE6-23A45EFD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Illumination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F1FB57-5123-497F-AEB1-0274160BEE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  <a:p>
            <a:r>
              <a:rPr lang="fr-FR" err="1"/>
              <a:t>Lighting</a:t>
            </a:r>
            <a:r>
              <a:rPr lang="fr-FR"/>
              <a:t> </a:t>
            </a:r>
            <a:r>
              <a:rPr lang="fr-FR" err="1"/>
              <a:t>homogeneity</a:t>
            </a:r>
            <a:endParaRPr lang="fr-FR"/>
          </a:p>
          <a:p>
            <a:endParaRPr lang="fr-FR"/>
          </a:p>
          <a:p>
            <a:endParaRPr lang="fr-FR"/>
          </a:p>
          <a:p>
            <a:r>
              <a:rPr lang="fr-FR" err="1"/>
              <a:t>Dazzle</a:t>
            </a:r>
            <a:r>
              <a:rPr lang="fr-FR"/>
              <a:t> </a:t>
            </a:r>
            <a:r>
              <a:rPr lang="fr-FR" err="1"/>
              <a:t>elimination</a:t>
            </a:r>
            <a:endParaRPr lang="fr-FR"/>
          </a:p>
          <a:p>
            <a:endParaRPr lang="fr-FR"/>
          </a:p>
          <a:p>
            <a:endParaRPr lang="fr-FR"/>
          </a:p>
          <a:p>
            <a:r>
              <a:rPr lang="fr-FR" err="1"/>
              <a:t>Contrasts</a:t>
            </a:r>
            <a:endParaRPr lang="fr-FR"/>
          </a:p>
          <a:p>
            <a:endParaRPr lang="fr-FR"/>
          </a:p>
          <a:p>
            <a:pPr marL="0" indent="0">
              <a:buNone/>
            </a:pPr>
            <a:r>
              <a:rPr lang="en-US" sz="1800" b="1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Too much light can generate uncomfortable glares and unbalanced illumination.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1144FB3-8A9D-4243-A566-1AD8A23D59D7}"/>
              </a:ext>
            </a:extLst>
          </p:cNvPr>
          <p:cNvGrpSpPr/>
          <p:nvPr/>
        </p:nvGrpSpPr>
        <p:grpSpPr>
          <a:xfrm>
            <a:off x="4930457" y="993669"/>
            <a:ext cx="5043806" cy="1527810"/>
            <a:chOff x="0" y="0"/>
            <a:chExt cx="5044017" cy="1528234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D80E3C9-2583-436B-BBF4-A8AADF500AB1}"/>
                </a:ext>
              </a:extLst>
            </p:cNvPr>
            <p:cNvGrpSpPr/>
            <p:nvPr/>
          </p:nvGrpSpPr>
          <p:grpSpPr>
            <a:xfrm>
              <a:off x="391583" y="0"/>
              <a:ext cx="4412762" cy="873369"/>
              <a:chOff x="0" y="0"/>
              <a:chExt cx="4412762" cy="873369"/>
            </a:xfrm>
          </p:grpSpPr>
          <p:grpSp>
            <p:nvGrpSpPr>
              <p:cNvPr id="9" name="Group 42">
                <a:extLst>
                  <a:ext uri="{FF2B5EF4-FFF2-40B4-BE49-F238E27FC236}">
                    <a16:creationId xmlns:a16="http://schemas.microsoft.com/office/drawing/2014/main" id="{2C946003-21BB-463C-A03B-834E7DE5DB22}"/>
                  </a:ext>
                </a:extLst>
              </p:cNvPr>
              <p:cNvGrpSpPr/>
              <p:nvPr/>
            </p:nvGrpSpPr>
            <p:grpSpPr bwMode="auto">
              <a:xfrm>
                <a:off x="0" y="25400"/>
                <a:ext cx="618392" cy="718038"/>
                <a:chOff x="0" y="0"/>
                <a:chExt cx="519" cy="787"/>
              </a:xfrm>
            </p:grpSpPr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EC2CA40C-2B0F-4892-8D54-C6DD1F1FC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74"/>
                  <a:ext cx="519" cy="713"/>
                  <a:chOff x="0" y="74"/>
                  <a:chExt cx="519" cy="713"/>
                </a:xfrm>
              </p:grpSpPr>
              <p:sp>
                <p:nvSpPr>
                  <p:cNvPr id="28" name="AutoShape 15">
                    <a:extLst>
                      <a:ext uri="{FF2B5EF4-FFF2-40B4-BE49-F238E27FC236}">
                        <a16:creationId xmlns:a16="http://schemas.microsoft.com/office/drawing/2014/main" id="{12E3C417-9EDA-4318-9F06-48A17D4EC5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78"/>
                    <a:ext cx="519" cy="709"/>
                  </a:xfrm>
                  <a:prstGeom prst="triangle">
                    <a:avLst>
                      <a:gd name="adj" fmla="val 88634"/>
                    </a:avLst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9" name="AutoShape 16">
                    <a:extLst>
                      <a:ext uri="{FF2B5EF4-FFF2-40B4-BE49-F238E27FC236}">
                        <a16:creationId xmlns:a16="http://schemas.microsoft.com/office/drawing/2014/main" id="{2562B13E-CF41-464C-9B4F-102B7A7B52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" y="74"/>
                    <a:ext cx="301" cy="426"/>
                  </a:xfrm>
                  <a:prstGeom prst="triangle">
                    <a:avLst>
                      <a:gd name="adj" fmla="val 88634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" name="Oval 17">
                    <a:extLst>
                      <a:ext uri="{FF2B5EF4-FFF2-40B4-BE49-F238E27FC236}">
                        <a16:creationId xmlns:a16="http://schemas.microsoft.com/office/drawing/2014/main" id="{B90A8CC6-6E3C-45A1-8873-07A5335126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" y="434"/>
                    <a:ext cx="304" cy="1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7" name="Oval 41">
                  <a:extLst>
                    <a:ext uri="{FF2B5EF4-FFF2-40B4-BE49-F238E27FC236}">
                      <a16:creationId xmlns:a16="http://schemas.microsoft.com/office/drawing/2014/main" id="{8CADEE96-4584-46AF-8AF0-376598011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" y="0"/>
                  <a:ext cx="63" cy="6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43">
                <a:extLst>
                  <a:ext uri="{FF2B5EF4-FFF2-40B4-BE49-F238E27FC236}">
                    <a16:creationId xmlns:a16="http://schemas.microsoft.com/office/drawing/2014/main" id="{16667F02-2B92-4BFC-8801-869C014CD9E0}"/>
                  </a:ext>
                </a:extLst>
              </p:cNvPr>
              <p:cNvGrpSpPr/>
              <p:nvPr/>
            </p:nvGrpSpPr>
            <p:grpSpPr bwMode="auto">
              <a:xfrm>
                <a:off x="1333500" y="44450"/>
                <a:ext cx="1238250" cy="782320"/>
                <a:chOff x="0" y="0"/>
                <a:chExt cx="868" cy="807"/>
              </a:xfrm>
            </p:grpSpPr>
            <p:grpSp>
              <p:nvGrpSpPr>
                <p:cNvPr id="19" name="Group 29">
                  <a:extLst>
                    <a:ext uri="{FF2B5EF4-FFF2-40B4-BE49-F238E27FC236}">
                      <a16:creationId xmlns:a16="http://schemas.microsoft.com/office/drawing/2014/main" id="{745841FC-DC85-47CE-9294-625D57CC02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71"/>
                  <a:ext cx="868" cy="736"/>
                  <a:chOff x="0" y="71"/>
                  <a:chExt cx="868" cy="736"/>
                </a:xfrm>
              </p:grpSpPr>
              <p:sp>
                <p:nvSpPr>
                  <p:cNvPr id="22" name="Freeform 26">
                    <a:extLst>
                      <a:ext uri="{FF2B5EF4-FFF2-40B4-BE49-F238E27FC236}">
                        <a16:creationId xmlns:a16="http://schemas.microsoft.com/office/drawing/2014/main" id="{FB36C04D-A7EC-4A8D-8E00-C098D45EA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" y="71"/>
                    <a:ext cx="672" cy="732"/>
                  </a:xfrm>
                  <a:custGeom>
                    <a:avLst/>
                    <a:gdLst>
                      <a:gd name="T0" fmla="*/ 672 w 672"/>
                      <a:gd name="T1" fmla="*/ 732 h 732"/>
                      <a:gd name="T2" fmla="*/ 160 w 672"/>
                      <a:gd name="T3" fmla="*/ 720 h 732"/>
                      <a:gd name="T4" fmla="*/ 668 w 672"/>
                      <a:gd name="T5" fmla="*/ 728 h 732"/>
                      <a:gd name="T6" fmla="*/ 0 w 672"/>
                      <a:gd name="T7" fmla="*/ 0 h 732"/>
                      <a:gd name="T8" fmla="*/ 168 w 672"/>
                      <a:gd name="T9" fmla="*/ 724 h 7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2"/>
                      <a:gd name="T16" fmla="*/ 0 h 732"/>
                      <a:gd name="T17" fmla="*/ 672 w 672"/>
                      <a:gd name="T18" fmla="*/ 732 h 7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2" h="732">
                        <a:moveTo>
                          <a:pt x="672" y="732"/>
                        </a:moveTo>
                        <a:lnTo>
                          <a:pt x="160" y="720"/>
                        </a:lnTo>
                        <a:lnTo>
                          <a:pt x="668" y="728"/>
                        </a:lnTo>
                        <a:lnTo>
                          <a:pt x="0" y="0"/>
                        </a:lnTo>
                        <a:lnTo>
                          <a:pt x="168" y="724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" name="Freeform 27">
                    <a:extLst>
                      <a:ext uri="{FF2B5EF4-FFF2-40B4-BE49-F238E27FC236}">
                        <a16:creationId xmlns:a16="http://schemas.microsoft.com/office/drawing/2014/main" id="{1DBCB140-D7AF-4D81-9147-B5A4BAAF26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79"/>
                    <a:ext cx="644" cy="728"/>
                  </a:xfrm>
                  <a:custGeom>
                    <a:avLst/>
                    <a:gdLst>
                      <a:gd name="T0" fmla="*/ 0 w 644"/>
                      <a:gd name="T1" fmla="*/ 724 h 728"/>
                      <a:gd name="T2" fmla="*/ 484 w 644"/>
                      <a:gd name="T3" fmla="*/ 708 h 728"/>
                      <a:gd name="T4" fmla="*/ 644 w 644"/>
                      <a:gd name="T5" fmla="*/ 0 h 728"/>
                      <a:gd name="T6" fmla="*/ 4 w 644"/>
                      <a:gd name="T7" fmla="*/ 728 h 7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4"/>
                      <a:gd name="T13" fmla="*/ 0 h 728"/>
                      <a:gd name="T14" fmla="*/ 644 w 644"/>
                      <a:gd name="T15" fmla="*/ 728 h 7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4" h="728">
                        <a:moveTo>
                          <a:pt x="0" y="724"/>
                        </a:moveTo>
                        <a:lnTo>
                          <a:pt x="484" y="708"/>
                        </a:lnTo>
                        <a:lnTo>
                          <a:pt x="644" y="0"/>
                        </a:lnTo>
                        <a:lnTo>
                          <a:pt x="4" y="72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" name="Oval 22">
                    <a:extLst>
                      <a:ext uri="{FF2B5EF4-FFF2-40B4-BE49-F238E27FC236}">
                        <a16:creationId xmlns:a16="http://schemas.microsoft.com/office/drawing/2014/main" id="{A3BCCC80-88C4-4CE4-A068-DCCA65CEAB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" y="395"/>
                    <a:ext cx="264" cy="1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5" name="Freeform 28">
                    <a:extLst>
                      <a:ext uri="{FF2B5EF4-FFF2-40B4-BE49-F238E27FC236}">
                        <a16:creationId xmlns:a16="http://schemas.microsoft.com/office/drawing/2014/main" id="{96E3B5F4-B22B-4391-ACFE-A01AA41A7A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" y="501"/>
                    <a:ext cx="237" cy="288"/>
                  </a:xfrm>
                  <a:custGeom>
                    <a:avLst/>
                    <a:gdLst>
                      <a:gd name="T0" fmla="*/ 0 w 237"/>
                      <a:gd name="T1" fmla="*/ 3 h 288"/>
                      <a:gd name="T2" fmla="*/ 51 w 237"/>
                      <a:gd name="T3" fmla="*/ 288 h 288"/>
                      <a:gd name="T4" fmla="*/ 174 w 237"/>
                      <a:gd name="T5" fmla="*/ 282 h 288"/>
                      <a:gd name="T6" fmla="*/ 216 w 237"/>
                      <a:gd name="T7" fmla="*/ 102 h 288"/>
                      <a:gd name="T8" fmla="*/ 237 w 237"/>
                      <a:gd name="T9" fmla="*/ 0 h 288"/>
                      <a:gd name="T10" fmla="*/ 165 w 237"/>
                      <a:gd name="T11" fmla="*/ 33 h 288"/>
                      <a:gd name="T12" fmla="*/ 96 w 237"/>
                      <a:gd name="T13" fmla="*/ 36 h 288"/>
                      <a:gd name="T14" fmla="*/ 42 w 237"/>
                      <a:gd name="T15" fmla="*/ 30 h 288"/>
                      <a:gd name="T16" fmla="*/ 0 w 237"/>
                      <a:gd name="T17" fmla="*/ 6 h 28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7"/>
                      <a:gd name="T28" fmla="*/ 0 h 288"/>
                      <a:gd name="T29" fmla="*/ 237 w 237"/>
                      <a:gd name="T30" fmla="*/ 288 h 28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7" h="288">
                        <a:moveTo>
                          <a:pt x="0" y="3"/>
                        </a:moveTo>
                        <a:lnTo>
                          <a:pt x="51" y="288"/>
                        </a:lnTo>
                        <a:lnTo>
                          <a:pt x="174" y="282"/>
                        </a:lnTo>
                        <a:lnTo>
                          <a:pt x="216" y="102"/>
                        </a:lnTo>
                        <a:lnTo>
                          <a:pt x="237" y="0"/>
                        </a:lnTo>
                        <a:lnTo>
                          <a:pt x="165" y="33"/>
                        </a:lnTo>
                        <a:lnTo>
                          <a:pt x="96" y="36"/>
                        </a:lnTo>
                        <a:lnTo>
                          <a:pt x="42" y="3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0" name="Oval 39">
                  <a:extLst>
                    <a:ext uri="{FF2B5EF4-FFF2-40B4-BE49-F238E27FC236}">
                      <a16:creationId xmlns:a16="http://schemas.microsoft.com/office/drawing/2014/main" id="{D6DF264F-11CA-40AD-B1B2-FC8D20851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6"/>
                  <a:ext cx="63" cy="6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" name="Oval 40">
                  <a:extLst>
                    <a:ext uri="{FF2B5EF4-FFF2-40B4-BE49-F238E27FC236}">
                      <a16:creationId xmlns:a16="http://schemas.microsoft.com/office/drawing/2014/main" id="{0949D314-835A-4AE3-832C-B9FE50B4E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" y="0"/>
                  <a:ext cx="63" cy="6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44">
                <a:extLst>
                  <a:ext uri="{FF2B5EF4-FFF2-40B4-BE49-F238E27FC236}">
                    <a16:creationId xmlns:a16="http://schemas.microsoft.com/office/drawing/2014/main" id="{DE678F3A-1B6B-4FF2-A8B4-70DDF244F191}"/>
                  </a:ext>
                </a:extLst>
              </p:cNvPr>
              <p:cNvGrpSpPr/>
              <p:nvPr/>
            </p:nvGrpSpPr>
            <p:grpSpPr bwMode="auto">
              <a:xfrm>
                <a:off x="3397250" y="0"/>
                <a:ext cx="1015512" cy="873369"/>
                <a:chOff x="0" y="0"/>
                <a:chExt cx="868" cy="843"/>
              </a:xfrm>
            </p:grpSpPr>
            <p:grpSp>
              <p:nvGrpSpPr>
                <p:cNvPr id="12" name="Group 36">
                  <a:extLst>
                    <a:ext uri="{FF2B5EF4-FFF2-40B4-BE49-F238E27FC236}">
                      <a16:creationId xmlns:a16="http://schemas.microsoft.com/office/drawing/2014/main" id="{F0F03741-9F45-43BF-AD40-28198CBFE9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72"/>
                  <a:ext cx="868" cy="771"/>
                  <a:chOff x="0" y="72"/>
                  <a:chExt cx="868" cy="771"/>
                </a:xfrm>
              </p:grpSpPr>
              <p:sp>
                <p:nvSpPr>
                  <p:cNvPr id="15" name="Freeform 32">
                    <a:extLst>
                      <a:ext uri="{FF2B5EF4-FFF2-40B4-BE49-F238E27FC236}">
                        <a16:creationId xmlns:a16="http://schemas.microsoft.com/office/drawing/2014/main" id="{2610AB54-5195-4062-9D03-D8F41C8F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" y="108"/>
                    <a:ext cx="746" cy="731"/>
                  </a:xfrm>
                  <a:custGeom>
                    <a:avLst/>
                    <a:gdLst>
                      <a:gd name="T0" fmla="*/ 746 w 746"/>
                      <a:gd name="T1" fmla="*/ 731 h 731"/>
                      <a:gd name="T2" fmla="*/ 291 w 746"/>
                      <a:gd name="T3" fmla="*/ 714 h 731"/>
                      <a:gd name="T4" fmla="*/ 742 w 746"/>
                      <a:gd name="T5" fmla="*/ 727 h 731"/>
                      <a:gd name="T6" fmla="*/ 0 w 746"/>
                      <a:gd name="T7" fmla="*/ 0 h 731"/>
                      <a:gd name="T8" fmla="*/ 285 w 746"/>
                      <a:gd name="T9" fmla="*/ 720 h 7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6"/>
                      <a:gd name="T16" fmla="*/ 0 h 731"/>
                      <a:gd name="T17" fmla="*/ 746 w 746"/>
                      <a:gd name="T18" fmla="*/ 731 h 7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6" h="731">
                        <a:moveTo>
                          <a:pt x="746" y="731"/>
                        </a:moveTo>
                        <a:lnTo>
                          <a:pt x="291" y="714"/>
                        </a:lnTo>
                        <a:lnTo>
                          <a:pt x="742" y="727"/>
                        </a:lnTo>
                        <a:lnTo>
                          <a:pt x="0" y="0"/>
                        </a:lnTo>
                        <a:lnTo>
                          <a:pt x="285" y="72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6" name="Freeform 33">
                    <a:extLst>
                      <a:ext uri="{FF2B5EF4-FFF2-40B4-BE49-F238E27FC236}">
                        <a16:creationId xmlns:a16="http://schemas.microsoft.com/office/drawing/2014/main" id="{C8ED48CF-41B0-4E3F-9CDD-978EA23ECD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72"/>
                    <a:ext cx="656" cy="771"/>
                  </a:xfrm>
                  <a:custGeom>
                    <a:avLst/>
                    <a:gdLst>
                      <a:gd name="T0" fmla="*/ 0 w 656"/>
                      <a:gd name="T1" fmla="*/ 767 h 771"/>
                      <a:gd name="T2" fmla="*/ 440 w 656"/>
                      <a:gd name="T3" fmla="*/ 747 h 771"/>
                      <a:gd name="T4" fmla="*/ 656 w 656"/>
                      <a:gd name="T5" fmla="*/ 0 h 771"/>
                      <a:gd name="T6" fmla="*/ 4 w 656"/>
                      <a:gd name="T7" fmla="*/ 771 h 7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56"/>
                      <a:gd name="T13" fmla="*/ 0 h 771"/>
                      <a:gd name="T14" fmla="*/ 656 w 656"/>
                      <a:gd name="T15" fmla="*/ 771 h 7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56" h="771">
                        <a:moveTo>
                          <a:pt x="0" y="767"/>
                        </a:moveTo>
                        <a:lnTo>
                          <a:pt x="440" y="747"/>
                        </a:lnTo>
                        <a:lnTo>
                          <a:pt x="656" y="0"/>
                        </a:lnTo>
                        <a:lnTo>
                          <a:pt x="4" y="77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7" name="Oval 34">
                    <a:extLst>
                      <a:ext uri="{FF2B5EF4-FFF2-40B4-BE49-F238E27FC236}">
                        <a16:creationId xmlns:a16="http://schemas.microsoft.com/office/drawing/2014/main" id="{5B99CC56-FC2E-4B83-BF2E-A4729E7BE4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" y="431"/>
                    <a:ext cx="252" cy="1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8" name="Freeform 35">
                    <a:extLst>
                      <a:ext uri="{FF2B5EF4-FFF2-40B4-BE49-F238E27FC236}">
                        <a16:creationId xmlns:a16="http://schemas.microsoft.com/office/drawing/2014/main" id="{E3AE7488-75B4-4459-9948-7E23C5C8F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" y="534"/>
                    <a:ext cx="231" cy="279"/>
                  </a:xfrm>
                  <a:custGeom>
                    <a:avLst/>
                    <a:gdLst>
                      <a:gd name="T0" fmla="*/ 0 w 231"/>
                      <a:gd name="T1" fmla="*/ 3 h 279"/>
                      <a:gd name="T2" fmla="*/ 114 w 231"/>
                      <a:gd name="T3" fmla="*/ 279 h 279"/>
                      <a:gd name="T4" fmla="*/ 150 w 231"/>
                      <a:gd name="T5" fmla="*/ 279 h 279"/>
                      <a:gd name="T6" fmla="*/ 201 w 231"/>
                      <a:gd name="T7" fmla="*/ 114 h 279"/>
                      <a:gd name="T8" fmla="*/ 231 w 231"/>
                      <a:gd name="T9" fmla="*/ 0 h 279"/>
                      <a:gd name="T10" fmla="*/ 204 w 231"/>
                      <a:gd name="T11" fmla="*/ 24 h 279"/>
                      <a:gd name="T12" fmla="*/ 135 w 231"/>
                      <a:gd name="T13" fmla="*/ 39 h 279"/>
                      <a:gd name="T14" fmla="*/ 81 w 231"/>
                      <a:gd name="T15" fmla="*/ 33 h 279"/>
                      <a:gd name="T16" fmla="*/ 39 w 231"/>
                      <a:gd name="T17" fmla="*/ 9 h 2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1"/>
                      <a:gd name="T28" fmla="*/ 0 h 279"/>
                      <a:gd name="T29" fmla="*/ 231 w 231"/>
                      <a:gd name="T30" fmla="*/ 279 h 2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1" h="279">
                        <a:moveTo>
                          <a:pt x="0" y="3"/>
                        </a:moveTo>
                        <a:lnTo>
                          <a:pt x="114" y="279"/>
                        </a:lnTo>
                        <a:lnTo>
                          <a:pt x="150" y="279"/>
                        </a:lnTo>
                        <a:lnTo>
                          <a:pt x="201" y="114"/>
                        </a:lnTo>
                        <a:lnTo>
                          <a:pt x="231" y="0"/>
                        </a:lnTo>
                        <a:lnTo>
                          <a:pt x="204" y="24"/>
                        </a:lnTo>
                        <a:lnTo>
                          <a:pt x="135" y="39"/>
                        </a:lnTo>
                        <a:lnTo>
                          <a:pt x="81" y="33"/>
                        </a:lnTo>
                        <a:lnTo>
                          <a:pt x="39" y="9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6073CC9-7EC8-4AE1-91E1-1970A1539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" y="0"/>
                  <a:ext cx="75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8AB53CD-0DC7-4874-BA1B-138B00D6C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" y="51"/>
                  <a:ext cx="570" cy="47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6" name="Zone de texte 35864">
              <a:extLst>
                <a:ext uri="{FF2B5EF4-FFF2-40B4-BE49-F238E27FC236}">
                  <a16:creationId xmlns:a16="http://schemas.microsoft.com/office/drawing/2014/main" id="{DD31AF80-9284-4E4E-9267-8B649B6C7235}"/>
                </a:ext>
              </a:extLst>
            </p:cNvPr>
            <p:cNvSpPr txBox="1"/>
            <p:nvPr/>
          </p:nvSpPr>
          <p:spPr>
            <a:xfrm>
              <a:off x="0" y="838200"/>
              <a:ext cx="1428750" cy="596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One light generates a large overhead shade</a:t>
              </a:r>
              <a:endParaRPr lang="fr-FR" sz="10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7" name="Zone de texte 35865">
              <a:extLst>
                <a:ext uri="{FF2B5EF4-FFF2-40B4-BE49-F238E27FC236}">
                  <a16:creationId xmlns:a16="http://schemas.microsoft.com/office/drawing/2014/main" id="{1C737D4A-78F9-43FF-AAFB-0421EDAB2457}"/>
                </a:ext>
              </a:extLst>
            </p:cNvPr>
            <p:cNvSpPr txBox="1"/>
            <p:nvPr/>
          </p:nvSpPr>
          <p:spPr>
            <a:xfrm>
              <a:off x="1617133" y="863600"/>
              <a:ext cx="1428750" cy="596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Two lights soften the shadow</a:t>
              </a:r>
              <a:endParaRPr lang="fr-FR" sz="10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8" name="Zone de texte 35866">
              <a:extLst>
                <a:ext uri="{FF2B5EF4-FFF2-40B4-BE49-F238E27FC236}">
                  <a16:creationId xmlns:a16="http://schemas.microsoft.com/office/drawing/2014/main" id="{64CFE7FB-7017-455F-9FBF-121C9A41AE06}"/>
                </a:ext>
              </a:extLst>
            </p:cNvPr>
            <p:cNvSpPr txBox="1"/>
            <p:nvPr/>
          </p:nvSpPr>
          <p:spPr>
            <a:xfrm>
              <a:off x="3615267" y="931334"/>
              <a:ext cx="1428750" cy="596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A large lighting equipment minimize the shadow</a:t>
              </a:r>
              <a:endParaRPr lang="fr-FR" sz="10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28964BDE-51D3-421F-B233-576D68AC59F1}"/>
              </a:ext>
            </a:extLst>
          </p:cNvPr>
          <p:cNvPicPr/>
          <p:nvPr/>
        </p:nvPicPr>
        <p:blipFill rotWithShape="1">
          <a:blip r:embed="rId2"/>
          <a:srcRect t="18108"/>
          <a:stretch/>
        </p:blipFill>
        <p:spPr bwMode="auto">
          <a:xfrm>
            <a:off x="4704469" y="2228928"/>
            <a:ext cx="5760720" cy="1875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DE16078-CA76-4F45-B807-4FFC1C40B6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60236" y="4138598"/>
            <a:ext cx="5139055" cy="1386840"/>
          </a:xfrm>
          <a:prstGeom prst="rect">
            <a:avLst/>
          </a:prstGeom>
        </p:spPr>
      </p:pic>
      <p:pic>
        <p:nvPicPr>
          <p:cNvPr id="33" name="Picture 1108">
            <a:extLst>
              <a:ext uri="{FF2B5EF4-FFF2-40B4-BE49-F238E27FC236}">
                <a16:creationId xmlns:a16="http://schemas.microsoft.com/office/drawing/2014/main" id="{651E53AB-0286-4E0D-B1D3-DE48AB513A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8" y="5479718"/>
            <a:ext cx="336550" cy="33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6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3DD8B-33B1-4183-A201-509AD3C3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Noise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F26B61-3B14-4E21-A84B-CED7926E80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fr-FR"/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en-US" sz="1800" b="1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Noise level should allow for verbal communication </a:t>
            </a:r>
            <a:br>
              <a:rPr lang="en-US" sz="1800" b="1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800" b="1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requirement and task complexity.</a:t>
            </a:r>
            <a:endParaRPr lang="fr-FR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D21488-E45A-444F-BBBA-CC7EA0FD5C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12" y="475013"/>
            <a:ext cx="4751070" cy="5570389"/>
          </a:xfrm>
          <a:prstGeom prst="rect">
            <a:avLst/>
          </a:prstGeom>
        </p:spPr>
      </p:pic>
      <p:pic>
        <p:nvPicPr>
          <p:cNvPr id="6" name="Picture 1108">
            <a:extLst>
              <a:ext uri="{FF2B5EF4-FFF2-40B4-BE49-F238E27FC236}">
                <a16:creationId xmlns:a16="http://schemas.microsoft.com/office/drawing/2014/main" id="{EED14BD9-38DA-4BE3-8202-B15D22B3BE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8" y="3094789"/>
            <a:ext cx="336550" cy="33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267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EBE30-4A27-481D-8F9B-092D55CB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Thermal </a:t>
            </a:r>
            <a:r>
              <a:rPr lang="fr-FR" err="1"/>
              <a:t>environment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F43AC-5CEF-4993-9205-EA4916BCAF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/>
              <a:t>Ventilation </a:t>
            </a:r>
          </a:p>
          <a:p>
            <a:pPr lvl="1"/>
            <a:r>
              <a:rPr lang="fr-FR"/>
              <a:t>Air </a:t>
            </a:r>
            <a:r>
              <a:rPr lang="fr-FR" err="1"/>
              <a:t>renewal</a:t>
            </a:r>
            <a:r>
              <a:rPr lang="fr-FR"/>
              <a:t> rate : 2volumes/h minimum</a:t>
            </a:r>
          </a:p>
          <a:p>
            <a:r>
              <a:rPr lang="fr-FR"/>
              <a:t>Air-</a:t>
            </a:r>
            <a:r>
              <a:rPr lang="fr-FR" err="1"/>
              <a:t>conditinning</a:t>
            </a:r>
            <a:endParaRPr lang="fr-FR"/>
          </a:p>
          <a:p>
            <a:pPr lvl="1"/>
            <a:r>
              <a:rPr lang="fr-FR"/>
              <a:t>Air </a:t>
            </a:r>
            <a:r>
              <a:rPr lang="fr-FR" err="1"/>
              <a:t>renewal</a:t>
            </a:r>
            <a:endParaRPr lang="fr-FR"/>
          </a:p>
          <a:p>
            <a:pPr lvl="1"/>
            <a:r>
              <a:rPr lang="fr-FR" err="1"/>
              <a:t>Maintained</a:t>
            </a:r>
            <a:r>
              <a:rPr lang="fr-FR"/>
              <a:t> </a:t>
            </a:r>
            <a:r>
              <a:rPr lang="fr-FR" err="1"/>
              <a:t>temperature</a:t>
            </a:r>
            <a:endParaRPr lang="fr-FR"/>
          </a:p>
          <a:p>
            <a:pPr lvl="1"/>
            <a:r>
              <a:rPr lang="fr-FR" err="1"/>
              <a:t>Maintained</a:t>
            </a:r>
            <a:r>
              <a:rPr lang="fr-FR"/>
              <a:t> </a:t>
            </a:r>
            <a:r>
              <a:rPr lang="fr-FR" err="1"/>
              <a:t>atmospheric</a:t>
            </a:r>
            <a:r>
              <a:rPr lang="fr-FR"/>
              <a:t> composition</a:t>
            </a:r>
          </a:p>
          <a:p>
            <a:pPr lvl="1"/>
            <a:endParaRPr lang="fr-FR"/>
          </a:p>
          <a:p>
            <a:pPr marL="0" indent="0">
              <a:buNone/>
            </a:pPr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8F6DF13-A432-4602-9B3B-8A747871D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08639"/>
              </p:ext>
            </p:extLst>
          </p:nvPr>
        </p:nvGraphicFramePr>
        <p:xfrm>
          <a:off x="3112135" y="3858894"/>
          <a:ext cx="5754370" cy="1114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11222333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2033187910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3393152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Winter conditions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Summer conditions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420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Operating T°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&gt;19°C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&lt;25°C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14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Air relative humidity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30-70%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30-70%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928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Air velocity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&lt;0.15m/s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&lt;0.25m/s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302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Vertical gradient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&lt;3°C (feet-head)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&lt;3°C (feet-head)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506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0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C252C-EE29-4B83-956A-541B6A63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</a:t>
            </a:r>
            <a:r>
              <a:rPr lang="fr-FR" err="1"/>
              <a:t>Anthropometric</a:t>
            </a:r>
            <a:r>
              <a:rPr lang="fr-FR"/>
              <a:t> </a:t>
            </a:r>
            <a:r>
              <a:rPr lang="fr-FR" err="1"/>
              <a:t>models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8A0F1F-66C8-4413-B8D1-B3B091D401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Facilitate an elementary approach to problems of congestion, reach, posture and comfort, when designing equipment.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Model based on the physical body size of most of the population.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Suggested dimensions are derived from known measurements for the fit adult population.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More specific and accurate measurements should be used for in-depth ergonomic design.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Working zones should be adjusted for 90% of the population.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The frequency of the distribution for the stature will depend on the population and it can vary from one country to another.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000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anthropometric values considered for a particular country or region may not be suitable for other countries or regions depending on the local physical characteristics</a:t>
            </a:r>
            <a:endParaRPr lang="fr-FR"/>
          </a:p>
        </p:txBody>
      </p:sp>
      <p:pic>
        <p:nvPicPr>
          <p:cNvPr id="4" name="Picture 1108">
            <a:extLst>
              <a:ext uri="{FF2B5EF4-FFF2-40B4-BE49-F238E27FC236}">
                <a16:creationId xmlns:a16="http://schemas.microsoft.com/office/drawing/2014/main" id="{EB7DEF3B-F3CC-4D52-9FEA-138EDCA389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8" y="4162743"/>
            <a:ext cx="336550" cy="33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37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F3BE8-0429-4088-82A0-55469454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</a:t>
            </a:r>
            <a:r>
              <a:rPr lang="fr-FR" err="1"/>
              <a:t>Anthropometric</a:t>
            </a:r>
            <a:r>
              <a:rPr lang="fr-FR"/>
              <a:t> </a:t>
            </a:r>
            <a:r>
              <a:rPr lang="fr-FR" err="1"/>
              <a:t>models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47048-7CF0-454B-80E3-6C3326D3B8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r>
              <a:rPr lang="fr-FR"/>
              <a:t>Short man / </a:t>
            </a:r>
            <a:r>
              <a:rPr lang="fr-FR" err="1"/>
              <a:t>Average</a:t>
            </a:r>
            <a:r>
              <a:rPr lang="fr-FR"/>
              <a:t> </a:t>
            </a:r>
            <a:r>
              <a:rPr lang="fr-FR" err="1"/>
              <a:t>woman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AB6302-2E10-48C7-8243-BA4632DC41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14" y="691115"/>
            <a:ext cx="5453993" cy="5825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428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77C31-4073-47D8-9FB1-1A5975A4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</a:t>
            </a:r>
            <a:r>
              <a:rPr lang="fr-FR" err="1"/>
              <a:t>Anthropometric</a:t>
            </a:r>
            <a:r>
              <a:rPr lang="fr-FR"/>
              <a:t> </a:t>
            </a:r>
            <a:r>
              <a:rPr lang="fr-FR" err="1"/>
              <a:t>models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0DCF4-41B6-43DC-AA80-6EA1290DE5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          </a:t>
            </a:r>
            <a:r>
              <a:rPr lang="fr-FR" err="1"/>
              <a:t>Tall</a:t>
            </a:r>
            <a:r>
              <a:rPr lang="fr-FR"/>
              <a:t> man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672476-0BDC-4BE8-BF30-8EC6896CF3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75" y="736600"/>
            <a:ext cx="5481163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36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38CF-08F3-40BC-BDB6-1378E919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Work time </a:t>
            </a:r>
            <a:r>
              <a:rPr lang="fr-FR" err="1"/>
              <a:t>determination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42ED73-B814-4C47-8F46-5D1DE2D299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600" b="1" dirty="0"/>
              <a:t>4</a:t>
            </a:r>
            <a:r>
              <a:rPr lang="fr-FR" dirty="0"/>
              <a:t> possible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regrouped</a:t>
            </a:r>
            <a:r>
              <a:rPr lang="fr-FR" dirty="0"/>
              <a:t> in 2 </a:t>
            </a:r>
            <a:r>
              <a:rPr lang="fr-FR" dirty="0" err="1"/>
              <a:t>families</a:t>
            </a:r>
            <a:r>
              <a:rPr lang="fr-FR" dirty="0"/>
              <a:t>:</a:t>
            </a:r>
          </a:p>
          <a:p>
            <a:r>
              <a:rPr lang="fr-FR" b="1" dirty="0"/>
              <a:t>Direct observation </a:t>
            </a:r>
            <a:r>
              <a:rPr lang="fr-FR" b="1" dirty="0" err="1"/>
              <a:t>methods</a:t>
            </a:r>
            <a:endParaRPr lang="fr-FR" b="1" dirty="0"/>
          </a:p>
          <a:p>
            <a:pPr lvl="1"/>
            <a:r>
              <a:rPr lang="fr-FR" dirty="0"/>
              <a:t>Timing </a:t>
            </a:r>
            <a:r>
              <a:rPr lang="fr-FR" dirty="0" err="1"/>
              <a:t>analyzing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fr-FR" dirty="0"/>
              <a:t> </a:t>
            </a:r>
          </a:p>
          <a:p>
            <a:r>
              <a:rPr lang="fr-FR" b="1" dirty="0" err="1"/>
              <a:t>Predetermination</a:t>
            </a:r>
            <a:r>
              <a:rPr lang="fr-FR" b="1" dirty="0"/>
              <a:t> of the times</a:t>
            </a:r>
          </a:p>
          <a:p>
            <a:pPr lvl="1"/>
            <a:r>
              <a:rPr lang="fr-FR" dirty="0"/>
              <a:t>MTM (Method Time </a:t>
            </a:r>
            <a:r>
              <a:rPr lang="fr-FR" dirty="0" err="1"/>
              <a:t>Measurement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Standard data</a:t>
            </a:r>
          </a:p>
        </p:txBody>
      </p:sp>
      <p:pic>
        <p:nvPicPr>
          <p:cNvPr id="11266" name="Picture 2" descr="Timing - Timer With Hand Png , Free Transparent Clipart - ClipartKey">
            <a:extLst>
              <a:ext uri="{FF2B5EF4-FFF2-40B4-BE49-F238E27FC236}">
                <a16:creationId xmlns:a16="http://schemas.microsoft.com/office/drawing/2014/main" id="{F2939820-DBBE-4962-8B4F-553F2601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84" y="876603"/>
            <a:ext cx="4080266" cy="51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istory">
            <a:extLst>
              <a:ext uri="{FF2B5EF4-FFF2-40B4-BE49-F238E27FC236}">
                <a16:creationId xmlns:a16="http://schemas.microsoft.com/office/drawing/2014/main" id="{C64CBA93-54BE-4BFE-A4B3-FD2F0A75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86" y="3857625"/>
            <a:ext cx="1095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1E08F0D-DB1E-4DE7-9D2C-12678858852A}"/>
              </a:ext>
            </a:extLst>
          </p:cNvPr>
          <p:cNvCxnSpPr>
            <a:cxnSpLocks/>
          </p:cNvCxnSpPr>
          <p:nvPr/>
        </p:nvCxnSpPr>
        <p:spPr>
          <a:xfrm>
            <a:off x="728992" y="1856936"/>
            <a:ext cx="676629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69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0619B-E2DC-4801-8CE5-1BB77ED5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</a:t>
            </a:r>
            <a:r>
              <a:rPr lang="fr-FR" err="1"/>
              <a:t>Anthropometric</a:t>
            </a:r>
            <a:r>
              <a:rPr lang="fr-FR"/>
              <a:t> </a:t>
            </a:r>
            <a:r>
              <a:rPr lang="fr-FR" err="1"/>
              <a:t>models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690BC-1F54-4BFD-8D20-47C73C013C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err="1"/>
              <a:t>Average</a:t>
            </a:r>
            <a:r>
              <a:rPr lang="fr-FR"/>
              <a:t> man / </a:t>
            </a:r>
            <a:r>
              <a:rPr lang="fr-FR" err="1"/>
              <a:t>Tall</a:t>
            </a:r>
            <a:r>
              <a:rPr lang="fr-FR"/>
              <a:t> </a:t>
            </a:r>
            <a:r>
              <a:rPr lang="fr-FR" err="1"/>
              <a:t>woman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75D4C3-FF76-4C7B-904A-9966ED1B67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90" y="691115"/>
            <a:ext cx="5121897" cy="590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97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852D6-6852-4AE0-9107-2E78CAFE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Workbenches</a:t>
            </a:r>
            <a:r>
              <a:rPr lang="fr-FR"/>
              <a:t> </a:t>
            </a:r>
            <a:r>
              <a:rPr lang="fr-FR" err="1"/>
              <a:t>ergonomics</a:t>
            </a:r>
            <a:r>
              <a:rPr lang="fr-FR"/>
              <a:t> – </a:t>
            </a:r>
            <a:r>
              <a:rPr lang="fr-FR" err="1"/>
              <a:t>Anthropometric</a:t>
            </a:r>
            <a:r>
              <a:rPr lang="fr-FR"/>
              <a:t> </a:t>
            </a:r>
            <a:r>
              <a:rPr lang="fr-FR" err="1"/>
              <a:t>models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78ADB4-DFB7-47D2-9079-B2D9154FBF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Short </a:t>
            </a:r>
            <a:r>
              <a:rPr lang="fr-FR" err="1"/>
              <a:t>woman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0EFB4E-F33F-46C4-8840-5AC77EF012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21" y="691115"/>
            <a:ext cx="5270176" cy="5947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229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F874B-C52E-47EF-A55E-E9FAFAB2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E90BD-2851-4DF0-B393-2E1421ECB1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VIDEO CHANGEMENT DU WORKBENCH</a:t>
            </a:r>
          </a:p>
        </p:txBody>
      </p:sp>
    </p:spTree>
    <p:extLst>
      <p:ext uri="{BB962C8B-B14F-4D97-AF65-F5344CB8AC3E}">
        <p14:creationId xmlns:p14="http://schemas.microsoft.com/office/powerpoint/2010/main" val="483404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F89456-3761-4A3A-B73C-974DD578A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for </a:t>
            </a:r>
            <a:r>
              <a:rPr lang="fr-FR" err="1"/>
              <a:t>your</a:t>
            </a:r>
            <a:r>
              <a:rPr lang="fr-FR"/>
              <a:t>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FAAABB-D5FA-4B06-94FA-8C1F67695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bg2">
                    <a:lumMod val="25000"/>
                  </a:schemeClr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422868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D27AF-2FF2-4499-999C-DE56D831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Timing </a:t>
            </a:r>
            <a:r>
              <a:rPr lang="fr-FR" err="1"/>
              <a:t>analysis</a:t>
            </a:r>
            <a:r>
              <a:rPr lang="fr-FR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93A7B5-BC61-4176-9D0C-DF475A5350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b="1" dirty="0" err="1"/>
              <a:t>Different</a:t>
            </a:r>
            <a:r>
              <a:rPr lang="fr-FR" sz="3200" b="1" dirty="0"/>
              <a:t> </a:t>
            </a:r>
            <a:r>
              <a:rPr lang="fr-FR" sz="3200" b="1" dirty="0" err="1"/>
              <a:t>steps</a:t>
            </a:r>
            <a:r>
              <a:rPr lang="fr-FR" sz="3200" b="1" dirty="0"/>
              <a:t>: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2600" dirty="0"/>
              <a:t>          Select </a:t>
            </a:r>
            <a:r>
              <a:rPr lang="en-US" sz="2600" dirty="0">
                <a:solidFill>
                  <a:srgbClr val="0070C0"/>
                </a:solidFill>
              </a:rPr>
              <a:t>operations</a:t>
            </a:r>
            <a:r>
              <a:rPr lang="en-US" sz="2600" dirty="0"/>
              <a:t> and the </a:t>
            </a:r>
            <a:r>
              <a:rPr lang="en-US" sz="2600" dirty="0">
                <a:solidFill>
                  <a:srgbClr val="0070C0"/>
                </a:solidFill>
              </a:rPr>
              <a:t>operator</a:t>
            </a:r>
            <a:r>
              <a:rPr lang="en-US" sz="2600" dirty="0"/>
              <a:t> to observe.</a:t>
            </a:r>
          </a:p>
          <a:p>
            <a:pPr marL="0" indent="0">
              <a:lnSpc>
                <a:spcPct val="107000"/>
              </a:lnSpc>
              <a:buNone/>
            </a:pPr>
            <a:endParaRPr lang="fr-FR" sz="2600" dirty="0"/>
          </a:p>
          <a:p>
            <a:pPr marL="0" lvl="0" indent="0">
              <a:lnSpc>
                <a:spcPct val="107000"/>
              </a:lnSpc>
              <a:buNone/>
            </a:pPr>
            <a:r>
              <a:rPr lang="en-US" sz="2600" dirty="0"/>
              <a:t>         Divide the work in </a:t>
            </a:r>
            <a:r>
              <a:rPr lang="en-US" sz="2600" dirty="0">
                <a:solidFill>
                  <a:srgbClr val="0070C0"/>
                </a:solidFill>
              </a:rPr>
              <a:t>sub elements</a:t>
            </a:r>
            <a:r>
              <a:rPr lang="en-US" sz="2600" dirty="0"/>
              <a:t>. </a:t>
            </a:r>
            <a:endParaRPr lang="fr-FR" sz="2600" dirty="0"/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Eras Medium ITC" panose="020B0602030504020804" pitchFamily="34" charset="0"/>
              </a:rPr>
              <a:t>Repetitive task</a:t>
            </a:r>
            <a:endParaRPr lang="fr-FR" sz="2000" dirty="0">
              <a:latin typeface="Eras Medium ITC" panose="020B06020305040208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Eras Medium ITC" panose="020B0602030504020804" pitchFamily="34" charset="0"/>
              </a:rPr>
              <a:t>Occasional task</a:t>
            </a:r>
            <a:endParaRPr lang="fr-FR" sz="2000" dirty="0">
              <a:latin typeface="Eras Medium ITC" panose="020B06020305040208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Eras Medium ITC" panose="020B0602030504020804" pitchFamily="34" charset="0"/>
              </a:rPr>
              <a:t>Manual task</a:t>
            </a:r>
            <a:endParaRPr lang="fr-FR" sz="2000" dirty="0">
              <a:latin typeface="Eras Medium ITC" panose="020B06020305040208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Eras Medium ITC" panose="020B0602030504020804" pitchFamily="34" charset="0"/>
              </a:rPr>
              <a:t>Machine task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Eras Medium ITC" panose="020B0602030504020804" pitchFamily="34" charset="0"/>
              </a:rPr>
              <a:t>…</a:t>
            </a:r>
            <a:endParaRPr lang="fr-FR" sz="2000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120B535-F433-4B8E-B3DE-6F0BEDB584D3}"/>
              </a:ext>
            </a:extLst>
          </p:cNvPr>
          <p:cNvCxnSpPr>
            <a:cxnSpLocks/>
          </p:cNvCxnSpPr>
          <p:nvPr/>
        </p:nvCxnSpPr>
        <p:spPr>
          <a:xfrm>
            <a:off x="728992" y="1856936"/>
            <a:ext cx="30411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F478E9D0-AC2E-4DCD-8810-EE8D85BB6653}"/>
              </a:ext>
            </a:extLst>
          </p:cNvPr>
          <p:cNvSpPr/>
          <p:nvPr/>
        </p:nvSpPr>
        <p:spPr>
          <a:xfrm>
            <a:off x="616448" y="2046885"/>
            <a:ext cx="709519" cy="54863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89F36C0F-5E0B-4FB6-A943-BA8ACD4ABFE8}"/>
              </a:ext>
            </a:extLst>
          </p:cNvPr>
          <p:cNvSpPr/>
          <p:nvPr/>
        </p:nvSpPr>
        <p:spPr>
          <a:xfrm>
            <a:off x="616447" y="3076715"/>
            <a:ext cx="709519" cy="54863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176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98658-92B3-42A4-95CC-93029188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Timing </a:t>
            </a:r>
            <a:r>
              <a:rPr lang="fr-FR" err="1"/>
              <a:t>analysis</a:t>
            </a:r>
            <a:r>
              <a:rPr lang="fr-FR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8DFEB8-C6D5-4F88-AAA5-6E626722DD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7000"/>
              </a:lnSpc>
              <a:spcAft>
                <a:spcPts val="800"/>
              </a:spcAft>
              <a:buNone/>
            </a:pPr>
            <a:r>
              <a:rPr lang="en-US" sz="2600" dirty="0"/>
              <a:t>           Define the necessary </a:t>
            </a:r>
            <a:r>
              <a:rPr lang="en-US" sz="2600" dirty="0">
                <a:solidFill>
                  <a:srgbClr val="0070C0"/>
                </a:solidFill>
              </a:rPr>
              <a:t>number of measures</a:t>
            </a:r>
            <a:r>
              <a:rPr lang="en-US" sz="2600" dirty="0"/>
              <a:t> </a:t>
            </a:r>
            <a:endParaRPr lang="fr-FR" sz="2600" dirty="0"/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10 minimal observations for less than 2 minutes cycle times 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5 observations for more than 2 minutes cycle times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Statistic manner </a:t>
            </a:r>
            <a:r>
              <a:rPr lang="en-US" sz="2000" b="1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000" b="1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total number of measurements depends on 3 factors :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confidence interval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Data variability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Wanted precision degree.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2CB6AA-04BA-4551-A176-8F53C764EF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33" y="3965190"/>
            <a:ext cx="1866900" cy="904875"/>
          </a:xfrm>
          <a:prstGeom prst="rect">
            <a:avLst/>
          </a:prstGeom>
        </p:spPr>
      </p:pic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22FEBCE8-1171-4ED5-A895-E519E5F96B6A}"/>
              </a:ext>
            </a:extLst>
          </p:cNvPr>
          <p:cNvSpPr/>
          <p:nvPr/>
        </p:nvSpPr>
        <p:spPr>
          <a:xfrm>
            <a:off x="659964" y="876604"/>
            <a:ext cx="709519" cy="54863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" name="Graphique 7" descr="Loupe avec un remplissage uni">
            <a:extLst>
              <a:ext uri="{FF2B5EF4-FFF2-40B4-BE49-F238E27FC236}">
                <a16:creationId xmlns:a16="http://schemas.microsoft.com/office/drawing/2014/main" id="{49FA43C5-3D9D-4315-9962-58A96A8A1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8733" y="1353630"/>
            <a:ext cx="3973067" cy="39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AC605-31C0-4015-A992-CCBF4828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calculation - Timing analysis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ED36FB-E6B2-412B-A30E-46E67B538C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/>
              <a:t>           </a:t>
            </a:r>
            <a:r>
              <a:rPr lang="en-US" sz="3000" dirty="0"/>
              <a:t>Measure taking</a:t>
            </a:r>
            <a:endParaRPr lang="fr-FR" sz="30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golden rules for </a:t>
            </a:r>
            <a:r>
              <a:rPr lang="en-US" sz="1800" dirty="0">
                <a:solidFill>
                  <a:srgbClr val="0070C0"/>
                </a:solidFill>
                <a:effectLst/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direct measure </a:t>
            </a: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Staff must be aware and agreed with the project. 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timing must be done in normal manufacture conditions.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b="1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3 </a:t>
            </a:r>
            <a:r>
              <a:rPr lang="en-US" sz="1800" dirty="0">
                <a:solidFill>
                  <a:srgbClr val="0070C0"/>
                </a:solidFill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measurement techniques</a:t>
            </a:r>
            <a:endParaRPr lang="fr-FR" sz="1800" dirty="0">
              <a:solidFill>
                <a:srgbClr val="0070C0"/>
              </a:solidFill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1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Continuous taking 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1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Sequenced taking </a:t>
            </a:r>
          </a:p>
          <a:p>
            <a:pPr marL="800100" lvl="1" indent="-342900">
              <a:lnSpc>
                <a:spcPct val="11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3 watches system taking 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Measure taking </a:t>
            </a:r>
            <a:r>
              <a:rPr lang="en-US" sz="1800" dirty="0">
                <a:solidFill>
                  <a:srgbClr val="0070C0"/>
                </a:solidFill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difficulties</a:t>
            </a: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Missing elements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Analyst sees elements which are not part of the standard cycle.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 stranger element appears during the cycle.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3316" name="Picture 4" descr="Grand Sablier Clipart PNG transparents - StickPNG">
            <a:extLst>
              <a:ext uri="{FF2B5EF4-FFF2-40B4-BE49-F238E27FC236}">
                <a16:creationId xmlns:a16="http://schemas.microsoft.com/office/drawing/2014/main" id="{98C67032-A613-468F-8699-35BC5EE0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609" y="1344663"/>
            <a:ext cx="2535191" cy="40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E64DF5C7-E7DF-4704-949F-035F6578B520}"/>
              </a:ext>
            </a:extLst>
          </p:cNvPr>
          <p:cNvSpPr/>
          <p:nvPr/>
        </p:nvSpPr>
        <p:spPr>
          <a:xfrm>
            <a:off x="659964" y="876604"/>
            <a:ext cx="709519" cy="54863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669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58E2E-42E6-4EC5-98DF-30030171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Cycle time </a:t>
            </a:r>
            <a:r>
              <a:rPr lang="fr-FR" dirty="0" err="1"/>
              <a:t>calculation</a:t>
            </a:r>
            <a:r>
              <a:rPr lang="fr-FR" dirty="0"/>
              <a:t> - Timing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1FCF2C-6F3B-4BBD-B079-9E4931ED9B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/>
              <a:t>          </a:t>
            </a:r>
            <a:r>
              <a:rPr lang="fr-FR" sz="2600" dirty="0" err="1"/>
              <a:t>Observed</a:t>
            </a:r>
            <a:r>
              <a:rPr lang="fr-FR" sz="2600" dirty="0"/>
              <a:t> </a:t>
            </a:r>
            <a:r>
              <a:rPr lang="fr-FR" sz="2600" dirty="0">
                <a:solidFill>
                  <a:srgbClr val="0070C0"/>
                </a:solidFill>
              </a:rPr>
              <a:t>time </a:t>
            </a:r>
            <a:r>
              <a:rPr lang="fr-FR" sz="2600" dirty="0" err="1">
                <a:solidFill>
                  <a:srgbClr val="0070C0"/>
                </a:solidFill>
              </a:rPr>
              <a:t>calculation</a:t>
            </a:r>
            <a:r>
              <a:rPr lang="fr-FR" sz="2600" dirty="0">
                <a:solidFill>
                  <a:srgbClr val="0070C0"/>
                </a:solidFill>
              </a:rPr>
              <a:t> </a:t>
            </a:r>
            <a:r>
              <a:rPr lang="fr-FR" sz="2600" dirty="0"/>
              <a:t>To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en-US" sz="1800" b="1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techniques</a:t>
            </a: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: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1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Mean technique </a:t>
            </a:r>
          </a:p>
          <a:p>
            <a:pPr marL="800100" lvl="1" indent="-342900">
              <a:lnSpc>
                <a:spcPct val="11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Frequency technique </a:t>
            </a:r>
          </a:p>
          <a:p>
            <a:pPr marL="800100" lvl="1" indent="-342900">
              <a:lnSpc>
                <a:spcPct val="11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Michelin technique </a:t>
            </a: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Often used in great series.</a:t>
            </a:r>
            <a:b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17000"/>
              </a:lnSpc>
              <a:buNone/>
            </a:pPr>
            <a:r>
              <a:rPr lang="en-US" sz="22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Stability rate measure:</a:t>
            </a:r>
            <a:br>
              <a:rPr lang="en-US" sz="22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endParaRPr lang="fr-FR" sz="22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600" dirty="0"/>
              <a:t>          Application of the </a:t>
            </a:r>
            <a:r>
              <a:rPr lang="en-US" sz="2600" dirty="0">
                <a:solidFill>
                  <a:srgbClr val="0070C0"/>
                </a:solidFill>
              </a:rPr>
              <a:t>values’ appearance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0070C0"/>
                </a:solidFill>
              </a:rPr>
              <a:t>efficiency</a:t>
            </a:r>
            <a:endParaRPr lang="fr-FR" sz="2600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1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Appearance judgment (AJ) 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 de texte 12">
                <a:extLst>
                  <a:ext uri="{FF2B5EF4-FFF2-40B4-BE49-F238E27FC236}">
                    <a16:creationId xmlns:a16="http://schemas.microsoft.com/office/drawing/2014/main" id="{9925D9DC-5FDD-4B88-810C-D62F60A29881}"/>
                  </a:ext>
                </a:extLst>
              </p:cNvPr>
              <p:cNvSpPr txBox="1"/>
              <p:nvPr/>
            </p:nvSpPr>
            <p:spPr>
              <a:xfrm>
                <a:off x="3666548" y="3183731"/>
                <a:ext cx="5812731" cy="1176338"/>
              </a:xfrm>
              <a:prstGeom prst="rect">
                <a:avLst/>
              </a:prstGeom>
              <a:solidFill>
                <a:srgbClr val="EAEDF2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𝑆𝑡𝑎𝑏𝑖𝑙𝑖𝑡𝑦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𝑟𝑎𝑡𝑒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fr-FR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  <m:t>𝑚𝑎𝑥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fr-FR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  <m:t>𝑚𝑖𝑛𝑖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fr-FR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Arial" panose="020B0604020202020204" pitchFamily="34" charset="0"/>
                                    </a:rPr>
                                    <m:t>𝑚𝑜𝑦𝑒𝑛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∗100</m:t>
                      </m:r>
                    </m:oMath>
                  </m:oMathPara>
                </a14:m>
                <a:endParaRPr lang="fr-FR" sz="12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1600" dirty="0">
                    <a:effectLst/>
                    <a:latin typeface="Eras Medium ITC" panose="020B06020305040208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Under 50%, we can consider that the post is stable.</a:t>
                </a:r>
                <a:endParaRPr lang="fr-FR" sz="12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 de texte 12">
                <a:extLst>
                  <a:ext uri="{FF2B5EF4-FFF2-40B4-BE49-F238E27FC236}">
                    <a16:creationId xmlns:a16="http://schemas.microsoft.com/office/drawing/2014/main" id="{9925D9DC-5FDD-4B88-810C-D62F60A29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548" y="3183731"/>
                <a:ext cx="5812731" cy="1176338"/>
              </a:xfrm>
              <a:prstGeom prst="rect">
                <a:avLst/>
              </a:prstGeom>
              <a:blipFill>
                <a:blip r:embed="rId2"/>
                <a:stretch>
                  <a:fillRect b="-1546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46163050-7454-4846-87E5-E061264093D0}"/>
              </a:ext>
            </a:extLst>
          </p:cNvPr>
          <p:cNvSpPr/>
          <p:nvPr/>
        </p:nvSpPr>
        <p:spPr>
          <a:xfrm>
            <a:off x="659964" y="876604"/>
            <a:ext cx="709519" cy="54863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4EFCF33F-74DF-414A-BC38-46B754110564}"/>
              </a:ext>
            </a:extLst>
          </p:cNvPr>
          <p:cNvSpPr/>
          <p:nvPr/>
        </p:nvSpPr>
        <p:spPr>
          <a:xfrm>
            <a:off x="659964" y="4360069"/>
            <a:ext cx="709519" cy="54863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BBD873-1429-456D-AF8B-2314DA1EE800}"/>
              </a:ext>
            </a:extLst>
          </p:cNvPr>
          <p:cNvSpPr txBox="1"/>
          <p:nvPr/>
        </p:nvSpPr>
        <p:spPr>
          <a:xfrm>
            <a:off x="5020338" y="5117258"/>
            <a:ext cx="3105150" cy="718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lvl="1" indent="0">
              <a:lnSpc>
                <a:spcPct val="117000"/>
              </a:lnSpc>
              <a:spcAft>
                <a:spcPts val="600"/>
              </a:spcAft>
              <a:buNone/>
            </a:pPr>
            <a:r>
              <a:rPr lang="en-US" sz="1800">
                <a:latin typeface="Eras Medium ITC" panose="020B06020305040208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AJ= Speed observed / reference speed </a:t>
            </a:r>
            <a:endParaRPr lang="fr-FR" sz="1800" dirty="0">
              <a:latin typeface="Eras Medium ITC" panose="020B06020305040208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0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58E2E-42E6-4EC5-98DF-30030171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time </a:t>
            </a:r>
            <a:r>
              <a:rPr lang="fr-FR" err="1"/>
              <a:t>calculation</a:t>
            </a:r>
            <a:r>
              <a:rPr lang="fr-FR"/>
              <a:t> - Timing </a:t>
            </a:r>
            <a:r>
              <a:rPr lang="fr-FR" err="1"/>
              <a:t>analysis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1FCF2C-6F3B-4BBD-B079-9E4931ED9B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276DA2-14BA-4B06-BB13-CB0C9D5C4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189" y="1950429"/>
            <a:ext cx="8264762" cy="3874107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EF1A0EA-2D2C-436E-BF7A-A2BDBA8241EA}"/>
              </a:ext>
            </a:extLst>
          </p:cNvPr>
          <p:cNvSpPr txBox="1">
            <a:spLocks/>
          </p:cNvSpPr>
          <p:nvPr/>
        </p:nvSpPr>
        <p:spPr>
          <a:xfrm>
            <a:off x="768850" y="1033463"/>
            <a:ext cx="10959102" cy="510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 dirty="0"/>
              <a:t>        </a:t>
            </a:r>
            <a:r>
              <a:rPr lang="fr-FR" sz="2600" dirty="0" err="1"/>
              <a:t>Theorical</a:t>
            </a:r>
            <a:r>
              <a:rPr lang="fr-FR" sz="2600" dirty="0"/>
              <a:t> time </a:t>
            </a:r>
            <a:r>
              <a:rPr lang="fr-FR" sz="2600" dirty="0" err="1"/>
              <a:t>calculation</a:t>
            </a:r>
            <a:r>
              <a:rPr lang="fr-FR" sz="2600" dirty="0"/>
              <a:t> (Th)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C5FA0760-267B-448D-8348-1D2906C16EB5}"/>
              </a:ext>
            </a:extLst>
          </p:cNvPr>
          <p:cNvSpPr/>
          <p:nvPr/>
        </p:nvSpPr>
        <p:spPr>
          <a:xfrm>
            <a:off x="616448" y="1033463"/>
            <a:ext cx="709519" cy="54863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43650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1768</Words>
  <Application>Microsoft Office PowerPoint</Application>
  <PresentationFormat>Grand écran</PresentationFormat>
  <Paragraphs>406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Corbel</vt:lpstr>
      <vt:lpstr>Courier New</vt:lpstr>
      <vt:lpstr>Eras Demi ITC</vt:lpstr>
      <vt:lpstr>Eras Medium ITC</vt:lpstr>
      <vt:lpstr>Roboto</vt:lpstr>
      <vt:lpstr>Roboto Black</vt:lpstr>
      <vt:lpstr>Roboto Light</vt:lpstr>
      <vt:lpstr>Roboto Medium</vt:lpstr>
      <vt:lpstr>Symbol</vt:lpstr>
      <vt:lpstr>Tahoma</vt:lpstr>
      <vt:lpstr>Wingdings</vt:lpstr>
      <vt:lpstr>Thème Office</vt:lpstr>
      <vt:lpstr>Présentation PowerPoint</vt:lpstr>
      <vt:lpstr>Introduction</vt:lpstr>
      <vt:lpstr>Cycle time calculation – OCOTDAC Method</vt:lpstr>
      <vt:lpstr>Cycle time calculation - Work time determination</vt:lpstr>
      <vt:lpstr>Cycle time calculation - Timing analysis </vt:lpstr>
      <vt:lpstr>Cycle time calculation - Timing analysis </vt:lpstr>
      <vt:lpstr>Cycle time calculation - Timing analysis</vt:lpstr>
      <vt:lpstr>Cycle time calculation - Timing analysis</vt:lpstr>
      <vt:lpstr>Cycle time calculation - Timing analysis</vt:lpstr>
      <vt:lpstr>Cycle time calculation - Recapitulative tables</vt:lpstr>
      <vt:lpstr>Cycle time calculation - Recapitulative tables</vt:lpstr>
      <vt:lpstr>Cycle time calculation - Time predetermination</vt:lpstr>
      <vt:lpstr>Cycle time calculation - Recapitulative tables</vt:lpstr>
      <vt:lpstr>Cycle time calculation - Recapitulative tables</vt:lpstr>
      <vt:lpstr>Cycle time calculation - Other times</vt:lpstr>
      <vt:lpstr>Workbenches ergonomics – Rules for movement</vt:lpstr>
      <vt:lpstr>Workbenches ergonomics – Ergonomics standards</vt:lpstr>
      <vt:lpstr>Workbenches ergonomics   </vt:lpstr>
      <vt:lpstr>Workbenches ergonomics – Seat</vt:lpstr>
      <vt:lpstr>Workbenches ergonomics – Seat</vt:lpstr>
      <vt:lpstr>Présentation PowerPoint</vt:lpstr>
      <vt:lpstr>Workbenches ergonomics – Workstation dimensionning</vt:lpstr>
      <vt:lpstr>Workbenches ergonomics – Working height and Worktop </vt:lpstr>
      <vt:lpstr>Workbenches ergonomics – Workstation material replenishment</vt:lpstr>
      <vt:lpstr>Workbenches ergonomics – Working zones</vt:lpstr>
      <vt:lpstr>Workbenches ergonomics – Zones of vision</vt:lpstr>
      <vt:lpstr>Workbenches ergonomics – Visual range</vt:lpstr>
      <vt:lpstr>Workbenches ergonomics – Positionning of controls</vt:lpstr>
      <vt:lpstr>Workbenches ergonomics – Screen and keyboard</vt:lpstr>
      <vt:lpstr>Workbenches ergonomics – Office work</vt:lpstr>
      <vt:lpstr>Workbenches ergonomics – Cycle time</vt:lpstr>
      <vt:lpstr>Workbenches ergonomics – Body movement</vt:lpstr>
      <vt:lpstr>Workbenches ergonomics – Manutention gesture recommendations</vt:lpstr>
      <vt:lpstr>Workbenches ergonomics – Illumination</vt:lpstr>
      <vt:lpstr>Workbenches ergonomics – Noise</vt:lpstr>
      <vt:lpstr>Workbenches ergonomics – Thermal environment</vt:lpstr>
      <vt:lpstr>Workbenches ergonomics – Anthropometric models</vt:lpstr>
      <vt:lpstr>Workbenches ergonomics – Anthropometric models</vt:lpstr>
      <vt:lpstr>Workbenches ergonomics – Anthropometric models</vt:lpstr>
      <vt:lpstr>Workbenches ergonomics – Anthropometric models</vt:lpstr>
      <vt:lpstr>Workbenches ergonomics – Anthropometric models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GENDRE</dc:creator>
  <cp:lastModifiedBy>justine lanurien</cp:lastModifiedBy>
  <cp:revision>1</cp:revision>
  <dcterms:created xsi:type="dcterms:W3CDTF">2021-05-25T07:50:17Z</dcterms:created>
  <dcterms:modified xsi:type="dcterms:W3CDTF">2021-06-02T14:26:14Z</dcterms:modified>
</cp:coreProperties>
</file>